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20" r:id="rId5"/>
    <p:sldId id="258" r:id="rId6"/>
    <p:sldId id="321" r:id="rId7"/>
    <p:sldId id="323" r:id="rId8"/>
    <p:sldId id="324" r:id="rId9"/>
    <p:sldId id="325" r:id="rId10"/>
    <p:sldId id="326" r:id="rId11"/>
    <p:sldId id="327" r:id="rId12"/>
    <p:sldId id="328" r:id="rId13"/>
    <p:sldId id="329" r:id="rId14"/>
    <p:sldId id="330" r:id="rId15"/>
    <p:sldId id="333" r:id="rId16"/>
    <p:sldId id="332" r:id="rId17"/>
    <p:sldId id="334" r:id="rId18"/>
    <p:sldId id="335"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EDB"/>
    <a:srgbClr val="00216E"/>
    <a:srgbClr val="4A4A49"/>
    <a:srgbClr val="F28598"/>
    <a:srgbClr val="F7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B1101-C22A-46CC-91D9-A5A24AD4121C}" v="159" dt="2022-05-19T16:04:11.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09" autoAdjust="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ll Wilson-Morris" userId="3ca4a220-123b-4285-b4ef-4d121b7cf03d" providerId="ADAL" clId="{081B1101-C22A-46CC-91D9-A5A24AD4121C}"/>
    <pc:docChg chg="undo custSel addSld delSld modSld sldOrd">
      <pc:chgData name="Brell Wilson-Morris" userId="3ca4a220-123b-4285-b4ef-4d121b7cf03d" providerId="ADAL" clId="{081B1101-C22A-46CC-91D9-A5A24AD4121C}" dt="2022-05-20T09:24:48.392" v="2961" actId="47"/>
      <pc:docMkLst>
        <pc:docMk/>
      </pc:docMkLst>
      <pc:sldChg chg="modSp add del mod">
        <pc:chgData name="Brell Wilson-Morris" userId="3ca4a220-123b-4285-b4ef-4d121b7cf03d" providerId="ADAL" clId="{081B1101-C22A-46CC-91D9-A5A24AD4121C}" dt="2022-05-19T11:03:48.806" v="115" actId="47"/>
        <pc:sldMkLst>
          <pc:docMk/>
          <pc:sldMk cId="4072421547" sldId="257"/>
        </pc:sldMkLst>
        <pc:spChg chg="mod">
          <ac:chgData name="Brell Wilson-Morris" userId="3ca4a220-123b-4285-b4ef-4d121b7cf03d" providerId="ADAL" clId="{081B1101-C22A-46CC-91D9-A5A24AD4121C}" dt="2022-05-19T11:00:50.335" v="80" actId="1076"/>
          <ac:spMkLst>
            <pc:docMk/>
            <pc:sldMk cId="4072421547" sldId="257"/>
            <ac:spMk id="3" creationId="{CC29E65C-958F-43E5-8A1C-1F64954BB5EF}"/>
          </ac:spMkLst>
        </pc:spChg>
      </pc:sldChg>
      <pc:sldChg chg="addSp modSp mod ord">
        <pc:chgData name="Brell Wilson-Morris" userId="3ca4a220-123b-4285-b4ef-4d121b7cf03d" providerId="ADAL" clId="{081B1101-C22A-46CC-91D9-A5A24AD4121C}" dt="2022-05-19T11:13:54.003" v="617"/>
        <pc:sldMkLst>
          <pc:docMk/>
          <pc:sldMk cId="1417036464" sldId="258"/>
        </pc:sldMkLst>
        <pc:spChg chg="mod">
          <ac:chgData name="Brell Wilson-Morris" userId="3ca4a220-123b-4285-b4ef-4d121b7cf03d" providerId="ADAL" clId="{081B1101-C22A-46CC-91D9-A5A24AD4121C}" dt="2022-05-19T11:10:18.787" v="611" actId="14100"/>
          <ac:spMkLst>
            <pc:docMk/>
            <pc:sldMk cId="1417036464" sldId="258"/>
            <ac:spMk id="4" creationId="{D89DC051-8841-4AAE-AC65-B0A48D997653}"/>
          </ac:spMkLst>
        </pc:spChg>
        <pc:spChg chg="mod">
          <ac:chgData name="Brell Wilson-Morris" userId="3ca4a220-123b-4285-b4ef-4d121b7cf03d" providerId="ADAL" clId="{081B1101-C22A-46CC-91D9-A5A24AD4121C}" dt="2022-05-19T11:10:23.958" v="612" actId="1076"/>
          <ac:spMkLst>
            <pc:docMk/>
            <pc:sldMk cId="1417036464" sldId="258"/>
            <ac:spMk id="5" creationId="{570653D4-7E26-45F7-A52A-16DF508545AA}"/>
          </ac:spMkLst>
        </pc:spChg>
        <pc:spChg chg="add mod">
          <ac:chgData name="Brell Wilson-Morris" userId="3ca4a220-123b-4285-b4ef-4d121b7cf03d" providerId="ADAL" clId="{081B1101-C22A-46CC-91D9-A5A24AD4121C}" dt="2022-05-19T11:10:37.421" v="614" actId="1076"/>
          <ac:spMkLst>
            <pc:docMk/>
            <pc:sldMk cId="1417036464" sldId="258"/>
            <ac:spMk id="6" creationId="{EEC8BDEF-2B9B-0DC1-274B-0E94A64C56AE}"/>
          </ac:spMkLst>
        </pc:spChg>
        <pc:spChg chg="add mod">
          <ac:chgData name="Brell Wilson-Morris" userId="3ca4a220-123b-4285-b4ef-4d121b7cf03d" providerId="ADAL" clId="{081B1101-C22A-46CC-91D9-A5A24AD4121C}" dt="2022-05-19T11:10:42.782" v="615" actId="1076"/>
          <ac:spMkLst>
            <pc:docMk/>
            <pc:sldMk cId="1417036464" sldId="258"/>
            <ac:spMk id="7" creationId="{21B4304E-25B5-ADAF-6D81-F45836C4CB28}"/>
          </ac:spMkLst>
        </pc:spChg>
      </pc:sldChg>
      <pc:sldChg chg="del">
        <pc:chgData name="Brell Wilson-Morris" userId="3ca4a220-123b-4285-b4ef-4d121b7cf03d" providerId="ADAL" clId="{081B1101-C22A-46CC-91D9-A5A24AD4121C}" dt="2022-05-20T09:24:48.392" v="2961" actId="47"/>
        <pc:sldMkLst>
          <pc:docMk/>
          <pc:sldMk cId="3314236831" sldId="259"/>
        </pc:sldMkLst>
      </pc:sldChg>
      <pc:sldChg chg="del">
        <pc:chgData name="Brell Wilson-Morris" userId="3ca4a220-123b-4285-b4ef-4d121b7cf03d" providerId="ADAL" clId="{081B1101-C22A-46CC-91D9-A5A24AD4121C}" dt="2022-05-20T09:24:48.392" v="2961" actId="47"/>
        <pc:sldMkLst>
          <pc:docMk/>
          <pc:sldMk cId="1722763193" sldId="260"/>
        </pc:sldMkLst>
      </pc:sldChg>
      <pc:sldChg chg="del">
        <pc:chgData name="Brell Wilson-Morris" userId="3ca4a220-123b-4285-b4ef-4d121b7cf03d" providerId="ADAL" clId="{081B1101-C22A-46CC-91D9-A5A24AD4121C}" dt="2022-05-20T09:24:48.392" v="2961" actId="47"/>
        <pc:sldMkLst>
          <pc:docMk/>
          <pc:sldMk cId="3887135729" sldId="261"/>
        </pc:sldMkLst>
      </pc:sldChg>
      <pc:sldChg chg="modSp mod ord">
        <pc:chgData name="Brell Wilson-Morris" userId="3ca4a220-123b-4285-b4ef-4d121b7cf03d" providerId="ADAL" clId="{081B1101-C22A-46CC-91D9-A5A24AD4121C}" dt="2022-05-19T15:52:02.137" v="1778" actId="20577"/>
        <pc:sldMkLst>
          <pc:docMk/>
          <pc:sldMk cId="255120348" sldId="262"/>
        </pc:sldMkLst>
        <pc:spChg chg="mod">
          <ac:chgData name="Brell Wilson-Morris" userId="3ca4a220-123b-4285-b4ef-4d121b7cf03d" providerId="ADAL" clId="{081B1101-C22A-46CC-91D9-A5A24AD4121C}" dt="2022-05-19T14:46:33.468" v="1570"/>
          <ac:spMkLst>
            <pc:docMk/>
            <pc:sldMk cId="255120348" sldId="262"/>
            <ac:spMk id="2" creationId="{627948E7-0920-4581-8B62-8A1E4EC90BD5}"/>
          </ac:spMkLst>
        </pc:spChg>
        <pc:spChg chg="mod">
          <ac:chgData name="Brell Wilson-Morris" userId="3ca4a220-123b-4285-b4ef-4d121b7cf03d" providerId="ADAL" clId="{081B1101-C22A-46CC-91D9-A5A24AD4121C}" dt="2022-05-19T14:47:00.585" v="1574"/>
          <ac:spMkLst>
            <pc:docMk/>
            <pc:sldMk cId="255120348" sldId="262"/>
            <ac:spMk id="3" creationId="{41EF22BE-F0AD-4A05-A49A-867809A83040}"/>
          </ac:spMkLst>
        </pc:spChg>
        <pc:spChg chg="mod">
          <ac:chgData name="Brell Wilson-Morris" userId="3ca4a220-123b-4285-b4ef-4d121b7cf03d" providerId="ADAL" clId="{081B1101-C22A-46CC-91D9-A5A24AD4121C}" dt="2022-05-19T15:52:02.137" v="1778" actId="20577"/>
          <ac:spMkLst>
            <pc:docMk/>
            <pc:sldMk cId="255120348" sldId="262"/>
            <ac:spMk id="4" creationId="{628AFD40-69BC-4F1B-9024-86C5CE6DA83D}"/>
          </ac:spMkLst>
        </pc:spChg>
      </pc:sldChg>
      <pc:sldChg chg="del">
        <pc:chgData name="Brell Wilson-Morris" userId="3ca4a220-123b-4285-b4ef-4d121b7cf03d" providerId="ADAL" clId="{081B1101-C22A-46CC-91D9-A5A24AD4121C}" dt="2022-05-20T09:24:48.392" v="2961" actId="47"/>
        <pc:sldMkLst>
          <pc:docMk/>
          <pc:sldMk cId="2125553575" sldId="263"/>
        </pc:sldMkLst>
      </pc:sldChg>
      <pc:sldChg chg="del">
        <pc:chgData name="Brell Wilson-Morris" userId="3ca4a220-123b-4285-b4ef-4d121b7cf03d" providerId="ADAL" clId="{081B1101-C22A-46CC-91D9-A5A24AD4121C}" dt="2022-05-20T09:24:48.392" v="2961" actId="47"/>
        <pc:sldMkLst>
          <pc:docMk/>
          <pc:sldMk cId="3593757344" sldId="264"/>
        </pc:sldMkLst>
      </pc:sldChg>
      <pc:sldChg chg="del">
        <pc:chgData name="Brell Wilson-Morris" userId="3ca4a220-123b-4285-b4ef-4d121b7cf03d" providerId="ADAL" clId="{081B1101-C22A-46CC-91D9-A5A24AD4121C}" dt="2022-05-20T09:24:48.392" v="2961" actId="47"/>
        <pc:sldMkLst>
          <pc:docMk/>
          <pc:sldMk cId="4245128012" sldId="265"/>
        </pc:sldMkLst>
      </pc:sldChg>
      <pc:sldChg chg="del">
        <pc:chgData name="Brell Wilson-Morris" userId="3ca4a220-123b-4285-b4ef-4d121b7cf03d" providerId="ADAL" clId="{081B1101-C22A-46CC-91D9-A5A24AD4121C}" dt="2022-05-20T09:24:48.392" v="2961" actId="47"/>
        <pc:sldMkLst>
          <pc:docMk/>
          <pc:sldMk cId="2721533072" sldId="266"/>
        </pc:sldMkLst>
      </pc:sldChg>
      <pc:sldChg chg="del">
        <pc:chgData name="Brell Wilson-Morris" userId="3ca4a220-123b-4285-b4ef-4d121b7cf03d" providerId="ADAL" clId="{081B1101-C22A-46CC-91D9-A5A24AD4121C}" dt="2022-05-20T09:24:48.392" v="2961" actId="47"/>
        <pc:sldMkLst>
          <pc:docMk/>
          <pc:sldMk cId="1680260021" sldId="267"/>
        </pc:sldMkLst>
      </pc:sldChg>
      <pc:sldChg chg="del">
        <pc:chgData name="Brell Wilson-Morris" userId="3ca4a220-123b-4285-b4ef-4d121b7cf03d" providerId="ADAL" clId="{081B1101-C22A-46CC-91D9-A5A24AD4121C}" dt="2022-05-20T09:24:48.392" v="2961" actId="47"/>
        <pc:sldMkLst>
          <pc:docMk/>
          <pc:sldMk cId="1346728686" sldId="268"/>
        </pc:sldMkLst>
      </pc:sldChg>
      <pc:sldChg chg="del">
        <pc:chgData name="Brell Wilson-Morris" userId="3ca4a220-123b-4285-b4ef-4d121b7cf03d" providerId="ADAL" clId="{081B1101-C22A-46CC-91D9-A5A24AD4121C}" dt="2022-05-20T09:24:48.392" v="2961" actId="47"/>
        <pc:sldMkLst>
          <pc:docMk/>
          <pc:sldMk cId="3302455868" sldId="269"/>
        </pc:sldMkLst>
      </pc:sldChg>
      <pc:sldChg chg="del">
        <pc:chgData name="Brell Wilson-Morris" userId="3ca4a220-123b-4285-b4ef-4d121b7cf03d" providerId="ADAL" clId="{081B1101-C22A-46CC-91D9-A5A24AD4121C}" dt="2022-05-20T09:24:48.392" v="2961" actId="47"/>
        <pc:sldMkLst>
          <pc:docMk/>
          <pc:sldMk cId="1928586646" sldId="270"/>
        </pc:sldMkLst>
      </pc:sldChg>
      <pc:sldChg chg="del">
        <pc:chgData name="Brell Wilson-Morris" userId="3ca4a220-123b-4285-b4ef-4d121b7cf03d" providerId="ADAL" clId="{081B1101-C22A-46CC-91D9-A5A24AD4121C}" dt="2022-05-20T09:24:48.392" v="2961" actId="47"/>
        <pc:sldMkLst>
          <pc:docMk/>
          <pc:sldMk cId="1651140980" sldId="271"/>
        </pc:sldMkLst>
      </pc:sldChg>
      <pc:sldChg chg="del">
        <pc:chgData name="Brell Wilson-Morris" userId="3ca4a220-123b-4285-b4ef-4d121b7cf03d" providerId="ADAL" clId="{081B1101-C22A-46CC-91D9-A5A24AD4121C}" dt="2022-05-20T09:24:48.392" v="2961" actId="47"/>
        <pc:sldMkLst>
          <pc:docMk/>
          <pc:sldMk cId="185864065" sldId="272"/>
        </pc:sldMkLst>
      </pc:sldChg>
      <pc:sldChg chg="del">
        <pc:chgData name="Brell Wilson-Morris" userId="3ca4a220-123b-4285-b4ef-4d121b7cf03d" providerId="ADAL" clId="{081B1101-C22A-46CC-91D9-A5A24AD4121C}" dt="2022-05-20T09:24:48.392" v="2961" actId="47"/>
        <pc:sldMkLst>
          <pc:docMk/>
          <pc:sldMk cId="363431044" sldId="274"/>
        </pc:sldMkLst>
      </pc:sldChg>
      <pc:sldChg chg="del">
        <pc:chgData name="Brell Wilson-Morris" userId="3ca4a220-123b-4285-b4ef-4d121b7cf03d" providerId="ADAL" clId="{081B1101-C22A-46CC-91D9-A5A24AD4121C}" dt="2022-05-20T09:24:48.392" v="2961" actId="47"/>
        <pc:sldMkLst>
          <pc:docMk/>
          <pc:sldMk cId="243885949" sldId="275"/>
        </pc:sldMkLst>
      </pc:sldChg>
      <pc:sldChg chg="del">
        <pc:chgData name="Brell Wilson-Morris" userId="3ca4a220-123b-4285-b4ef-4d121b7cf03d" providerId="ADAL" clId="{081B1101-C22A-46CC-91D9-A5A24AD4121C}" dt="2022-05-20T09:24:48.392" v="2961" actId="47"/>
        <pc:sldMkLst>
          <pc:docMk/>
          <pc:sldMk cId="2090948765" sldId="276"/>
        </pc:sldMkLst>
      </pc:sldChg>
      <pc:sldChg chg="del">
        <pc:chgData name="Brell Wilson-Morris" userId="3ca4a220-123b-4285-b4ef-4d121b7cf03d" providerId="ADAL" clId="{081B1101-C22A-46CC-91D9-A5A24AD4121C}" dt="2022-05-20T09:24:48.392" v="2961" actId="47"/>
        <pc:sldMkLst>
          <pc:docMk/>
          <pc:sldMk cId="970166196" sldId="278"/>
        </pc:sldMkLst>
      </pc:sldChg>
      <pc:sldChg chg="delSp modSp mod">
        <pc:chgData name="Brell Wilson-Morris" userId="3ca4a220-123b-4285-b4ef-4d121b7cf03d" providerId="ADAL" clId="{081B1101-C22A-46CC-91D9-A5A24AD4121C}" dt="2022-05-19T15:59:38.306" v="2289" actId="478"/>
        <pc:sldMkLst>
          <pc:docMk/>
          <pc:sldMk cId="715564001" sldId="320"/>
        </pc:sldMkLst>
        <pc:spChg chg="mod">
          <ac:chgData name="Brell Wilson-Morris" userId="3ca4a220-123b-4285-b4ef-4d121b7cf03d" providerId="ADAL" clId="{081B1101-C22A-46CC-91D9-A5A24AD4121C}" dt="2022-05-19T15:59:31.405" v="2288" actId="20577"/>
          <ac:spMkLst>
            <pc:docMk/>
            <pc:sldMk cId="715564001" sldId="320"/>
            <ac:spMk id="4" creationId="{95A6AEAD-4880-4AA7-A73A-00478BB4C1B8}"/>
          </ac:spMkLst>
        </pc:spChg>
        <pc:spChg chg="mod">
          <ac:chgData name="Brell Wilson-Morris" userId="3ca4a220-123b-4285-b4ef-4d121b7cf03d" providerId="ADAL" clId="{081B1101-C22A-46CC-91D9-A5A24AD4121C}" dt="2022-05-19T15:59:23.220" v="2286" actId="113"/>
          <ac:spMkLst>
            <pc:docMk/>
            <pc:sldMk cId="715564001" sldId="320"/>
            <ac:spMk id="5" creationId="{C21255A5-BF29-4D59-9B0B-B4DDF4E42690}"/>
          </ac:spMkLst>
        </pc:spChg>
        <pc:spChg chg="del">
          <ac:chgData name="Brell Wilson-Morris" userId="3ca4a220-123b-4285-b4ef-4d121b7cf03d" providerId="ADAL" clId="{081B1101-C22A-46CC-91D9-A5A24AD4121C}" dt="2022-05-19T15:59:38.306" v="2289" actId="478"/>
          <ac:spMkLst>
            <pc:docMk/>
            <pc:sldMk cId="715564001" sldId="320"/>
            <ac:spMk id="6" creationId="{294D28FA-F8D8-45C5-BDC5-59E670CF2C8B}"/>
          </ac:spMkLst>
        </pc:spChg>
      </pc:sldChg>
      <pc:sldChg chg="addSp delSp modSp add mod ord modNotesTx">
        <pc:chgData name="Brell Wilson-Morris" userId="3ca4a220-123b-4285-b4ef-4d121b7cf03d" providerId="ADAL" clId="{081B1101-C22A-46CC-91D9-A5A24AD4121C}" dt="2022-05-19T16:02:08.098" v="2290" actId="6549"/>
        <pc:sldMkLst>
          <pc:docMk/>
          <pc:sldMk cId="1358761198" sldId="321"/>
        </pc:sldMkLst>
        <pc:spChg chg="mod">
          <ac:chgData name="Brell Wilson-Morris" userId="3ca4a220-123b-4285-b4ef-4d121b7cf03d" providerId="ADAL" clId="{081B1101-C22A-46CC-91D9-A5A24AD4121C}" dt="2022-05-19T11:01:07.808" v="95" actId="20577"/>
          <ac:spMkLst>
            <pc:docMk/>
            <pc:sldMk cId="1358761198" sldId="321"/>
            <ac:spMk id="2" creationId="{627948E7-0920-4581-8B62-8A1E4EC90BD5}"/>
          </ac:spMkLst>
        </pc:spChg>
        <pc:spChg chg="mod">
          <ac:chgData name="Brell Wilson-Morris" userId="3ca4a220-123b-4285-b4ef-4d121b7cf03d" providerId="ADAL" clId="{081B1101-C22A-46CC-91D9-A5A24AD4121C}" dt="2022-05-19T11:56:43.694" v="1330" actId="255"/>
          <ac:spMkLst>
            <pc:docMk/>
            <pc:sldMk cId="1358761198" sldId="321"/>
            <ac:spMk id="3" creationId="{41EF22BE-F0AD-4A05-A49A-867809A83040}"/>
          </ac:spMkLst>
        </pc:spChg>
        <pc:spChg chg="mod">
          <ac:chgData name="Brell Wilson-Morris" userId="3ca4a220-123b-4285-b4ef-4d121b7cf03d" providerId="ADAL" clId="{081B1101-C22A-46CC-91D9-A5A24AD4121C}" dt="2022-05-19T11:02:50.667" v="113" actId="5793"/>
          <ac:spMkLst>
            <pc:docMk/>
            <pc:sldMk cId="1358761198" sldId="321"/>
            <ac:spMk id="4" creationId="{628AFD40-69BC-4F1B-9024-86C5CE6DA83D}"/>
          </ac:spMkLst>
        </pc:spChg>
        <pc:spChg chg="add del mod">
          <ac:chgData name="Brell Wilson-Morris" userId="3ca4a220-123b-4285-b4ef-4d121b7cf03d" providerId="ADAL" clId="{081B1101-C22A-46CC-91D9-A5A24AD4121C}" dt="2022-05-19T11:55:46.238" v="1322" actId="478"/>
          <ac:spMkLst>
            <pc:docMk/>
            <pc:sldMk cId="1358761198" sldId="321"/>
            <ac:spMk id="5" creationId="{FC436DA0-3DFD-0D8C-828D-59E4FB0B03E7}"/>
          </ac:spMkLst>
        </pc:spChg>
        <pc:spChg chg="add del mod">
          <ac:chgData name="Brell Wilson-Morris" userId="3ca4a220-123b-4285-b4ef-4d121b7cf03d" providerId="ADAL" clId="{081B1101-C22A-46CC-91D9-A5A24AD4121C}" dt="2022-05-19T11:55:44.940" v="1321"/>
          <ac:spMkLst>
            <pc:docMk/>
            <pc:sldMk cId="1358761198" sldId="321"/>
            <ac:spMk id="6" creationId="{C8DCE233-C064-0573-A9AD-FE37DEECBA5C}"/>
          </ac:spMkLst>
        </pc:spChg>
        <pc:spChg chg="add mod">
          <ac:chgData name="Brell Wilson-Morris" userId="3ca4a220-123b-4285-b4ef-4d121b7cf03d" providerId="ADAL" clId="{081B1101-C22A-46CC-91D9-A5A24AD4121C}" dt="2022-05-19T11:56:05.402" v="1325" actId="1076"/>
          <ac:spMkLst>
            <pc:docMk/>
            <pc:sldMk cId="1358761198" sldId="321"/>
            <ac:spMk id="7" creationId="{51C71423-295A-2F76-621F-FAE5CCB495D0}"/>
          </ac:spMkLst>
        </pc:spChg>
      </pc:sldChg>
      <pc:sldChg chg="add del">
        <pc:chgData name="Brell Wilson-Morris" userId="3ca4a220-123b-4285-b4ef-4d121b7cf03d" providerId="ADAL" clId="{081B1101-C22A-46CC-91D9-A5A24AD4121C}" dt="2022-05-20T09:24:48.392" v="2961" actId="47"/>
        <pc:sldMkLst>
          <pc:docMk/>
          <pc:sldMk cId="2055083741" sldId="322"/>
        </pc:sldMkLst>
      </pc:sldChg>
      <pc:sldChg chg="modSp add mod">
        <pc:chgData name="Brell Wilson-Morris" userId="3ca4a220-123b-4285-b4ef-4d121b7cf03d" providerId="ADAL" clId="{081B1101-C22A-46CC-91D9-A5A24AD4121C}" dt="2022-05-19T11:16:13.866" v="872" actId="20577"/>
        <pc:sldMkLst>
          <pc:docMk/>
          <pc:sldMk cId="2309522007" sldId="323"/>
        </pc:sldMkLst>
        <pc:spChg chg="mod">
          <ac:chgData name="Brell Wilson-Morris" userId="3ca4a220-123b-4285-b4ef-4d121b7cf03d" providerId="ADAL" clId="{081B1101-C22A-46CC-91D9-A5A24AD4121C}" dt="2022-05-19T11:14:43.430" v="652" actId="20577"/>
          <ac:spMkLst>
            <pc:docMk/>
            <pc:sldMk cId="2309522007" sldId="323"/>
            <ac:spMk id="2" creationId="{C17AC54D-F78C-4700-B422-BC0DC4654AB8}"/>
          </ac:spMkLst>
        </pc:spChg>
        <pc:spChg chg="mod">
          <ac:chgData name="Brell Wilson-Morris" userId="3ca4a220-123b-4285-b4ef-4d121b7cf03d" providerId="ADAL" clId="{081B1101-C22A-46CC-91D9-A5A24AD4121C}" dt="2022-05-19T11:16:13.866" v="872" actId="20577"/>
          <ac:spMkLst>
            <pc:docMk/>
            <pc:sldMk cId="2309522007" sldId="323"/>
            <ac:spMk id="3" creationId="{C9BDF872-05E6-4AE9-9023-E4F2ABB6C1C7}"/>
          </ac:spMkLst>
        </pc:spChg>
      </pc:sldChg>
      <pc:sldChg chg="addSp delSp modSp add mod">
        <pc:chgData name="Brell Wilson-Morris" userId="3ca4a220-123b-4285-b4ef-4d121b7cf03d" providerId="ADAL" clId="{081B1101-C22A-46CC-91D9-A5A24AD4121C}" dt="2022-05-19T11:32:18.421" v="1064" actId="478"/>
        <pc:sldMkLst>
          <pc:docMk/>
          <pc:sldMk cId="142765383" sldId="324"/>
        </pc:sldMkLst>
        <pc:spChg chg="mod">
          <ac:chgData name="Brell Wilson-Morris" userId="3ca4a220-123b-4285-b4ef-4d121b7cf03d" providerId="ADAL" clId="{081B1101-C22A-46CC-91D9-A5A24AD4121C}" dt="2022-05-19T11:28:38.743" v="968" actId="20577"/>
          <ac:spMkLst>
            <pc:docMk/>
            <pc:sldMk cId="142765383" sldId="324"/>
            <ac:spMk id="2" creationId="{C17AC54D-F78C-4700-B422-BC0DC4654AB8}"/>
          </ac:spMkLst>
        </pc:spChg>
        <pc:spChg chg="del mod">
          <ac:chgData name="Brell Wilson-Morris" userId="3ca4a220-123b-4285-b4ef-4d121b7cf03d" providerId="ADAL" clId="{081B1101-C22A-46CC-91D9-A5A24AD4121C}" dt="2022-05-19T11:17:51.753" v="953" actId="478"/>
          <ac:spMkLst>
            <pc:docMk/>
            <pc:sldMk cId="142765383" sldId="324"/>
            <ac:spMk id="3" creationId="{C9BDF872-05E6-4AE9-9023-E4F2ABB6C1C7}"/>
          </ac:spMkLst>
        </pc:spChg>
        <pc:spChg chg="add del mod">
          <ac:chgData name="Brell Wilson-Morris" userId="3ca4a220-123b-4285-b4ef-4d121b7cf03d" providerId="ADAL" clId="{081B1101-C22A-46CC-91D9-A5A24AD4121C}" dt="2022-05-19T11:18:02.570" v="955"/>
          <ac:spMkLst>
            <pc:docMk/>
            <pc:sldMk cId="142765383" sldId="324"/>
            <ac:spMk id="5" creationId="{7BB55248-5869-AEA0-9BE6-FB0518D2A77E}"/>
          </ac:spMkLst>
        </pc:spChg>
        <pc:spChg chg="add mod">
          <ac:chgData name="Brell Wilson-Morris" userId="3ca4a220-123b-4285-b4ef-4d121b7cf03d" providerId="ADAL" clId="{081B1101-C22A-46CC-91D9-A5A24AD4121C}" dt="2022-05-19T11:29:25.830" v="974"/>
          <ac:spMkLst>
            <pc:docMk/>
            <pc:sldMk cId="142765383" sldId="324"/>
            <ac:spMk id="7" creationId="{82F488B6-0A5E-8CFC-55E6-6EEB1BA84BD8}"/>
          </ac:spMkLst>
        </pc:spChg>
        <pc:spChg chg="add mod">
          <ac:chgData name="Brell Wilson-Morris" userId="3ca4a220-123b-4285-b4ef-4d121b7cf03d" providerId="ADAL" clId="{081B1101-C22A-46CC-91D9-A5A24AD4121C}" dt="2022-05-19T11:31:20.657" v="1062" actId="20577"/>
          <ac:spMkLst>
            <pc:docMk/>
            <pc:sldMk cId="142765383" sldId="324"/>
            <ac:spMk id="8" creationId="{8CE6A985-4212-D10A-440A-3C4A580DCF3E}"/>
          </ac:spMkLst>
        </pc:spChg>
        <pc:spChg chg="add del mod">
          <ac:chgData name="Brell Wilson-Morris" userId="3ca4a220-123b-4285-b4ef-4d121b7cf03d" providerId="ADAL" clId="{081B1101-C22A-46CC-91D9-A5A24AD4121C}" dt="2022-05-19T11:32:18.421" v="1064" actId="478"/>
          <ac:spMkLst>
            <pc:docMk/>
            <pc:sldMk cId="142765383" sldId="324"/>
            <ac:spMk id="13" creationId="{3FCA5A15-64A4-0B7A-D37C-B025C8EA9CCF}"/>
          </ac:spMkLst>
        </pc:spChg>
        <pc:picChg chg="add mod modCrop">
          <ac:chgData name="Brell Wilson-Morris" userId="3ca4a220-123b-4285-b4ef-4d121b7cf03d" providerId="ADAL" clId="{081B1101-C22A-46CC-91D9-A5A24AD4121C}" dt="2022-05-19T11:29:20.798" v="973" actId="1076"/>
          <ac:picMkLst>
            <pc:docMk/>
            <pc:sldMk cId="142765383" sldId="324"/>
            <ac:picMk id="6" creationId="{9A477154-783C-9746-6BCA-D82243432713}"/>
          </ac:picMkLst>
        </pc:picChg>
        <pc:picChg chg="add mod">
          <ac:chgData name="Brell Wilson-Morris" userId="3ca4a220-123b-4285-b4ef-4d121b7cf03d" providerId="ADAL" clId="{081B1101-C22A-46CC-91D9-A5A24AD4121C}" dt="2022-05-19T11:29:59.841" v="980"/>
          <ac:picMkLst>
            <pc:docMk/>
            <pc:sldMk cId="142765383" sldId="324"/>
            <ac:picMk id="11" creationId="{6316330A-6C96-9F29-29ED-EB98CA4DBC82}"/>
          </ac:picMkLst>
        </pc:picChg>
        <pc:picChg chg="add mod">
          <ac:chgData name="Brell Wilson-Morris" userId="3ca4a220-123b-4285-b4ef-4d121b7cf03d" providerId="ADAL" clId="{081B1101-C22A-46CC-91D9-A5A24AD4121C}" dt="2022-05-19T11:30:07.389" v="981"/>
          <ac:picMkLst>
            <pc:docMk/>
            <pc:sldMk cId="142765383" sldId="324"/>
            <ac:picMk id="12" creationId="{93A69A7A-6D50-55AE-4C3C-CD4794839D47}"/>
          </ac:picMkLst>
        </pc:picChg>
        <pc:cxnChg chg="add mod">
          <ac:chgData name="Brell Wilson-Morris" userId="3ca4a220-123b-4285-b4ef-4d121b7cf03d" providerId="ADAL" clId="{081B1101-C22A-46CC-91D9-A5A24AD4121C}" dt="2022-05-19T11:29:41.912" v="977" actId="1076"/>
          <ac:cxnSpMkLst>
            <pc:docMk/>
            <pc:sldMk cId="142765383" sldId="324"/>
            <ac:cxnSpMk id="9" creationId="{B1749D26-1FCE-8949-9293-DD9672B43C77}"/>
          </ac:cxnSpMkLst>
        </pc:cxnChg>
        <pc:cxnChg chg="add mod">
          <ac:chgData name="Brell Wilson-Morris" userId="3ca4a220-123b-4285-b4ef-4d121b7cf03d" providerId="ADAL" clId="{081B1101-C22A-46CC-91D9-A5A24AD4121C}" dt="2022-05-19T11:29:51.015" v="979" actId="1076"/>
          <ac:cxnSpMkLst>
            <pc:docMk/>
            <pc:sldMk cId="142765383" sldId="324"/>
            <ac:cxnSpMk id="10" creationId="{F705C6AA-CC82-C963-6898-41DCB6A5D78F}"/>
          </ac:cxnSpMkLst>
        </pc:cxnChg>
      </pc:sldChg>
      <pc:sldChg chg="addSp delSp modSp add mod modNotesTx">
        <pc:chgData name="Brell Wilson-Morris" userId="3ca4a220-123b-4285-b4ef-4d121b7cf03d" providerId="ADAL" clId="{081B1101-C22A-46CC-91D9-A5A24AD4121C}" dt="2022-05-19T16:05:49.153" v="2404" actId="6549"/>
        <pc:sldMkLst>
          <pc:docMk/>
          <pc:sldMk cId="3678138825" sldId="325"/>
        </pc:sldMkLst>
        <pc:spChg chg="mod">
          <ac:chgData name="Brell Wilson-Morris" userId="3ca4a220-123b-4285-b4ef-4d121b7cf03d" providerId="ADAL" clId="{081B1101-C22A-46CC-91D9-A5A24AD4121C}" dt="2022-05-19T11:57:43.556" v="1338"/>
          <ac:spMkLst>
            <pc:docMk/>
            <pc:sldMk cId="3678138825" sldId="325"/>
            <ac:spMk id="2" creationId="{961B4CF5-DBE3-4C64-A4D3-2B1B1D332453}"/>
          </ac:spMkLst>
        </pc:spChg>
        <pc:spChg chg="add del mod">
          <ac:chgData name="Brell Wilson-Morris" userId="3ca4a220-123b-4285-b4ef-4d121b7cf03d" providerId="ADAL" clId="{081B1101-C22A-46CC-91D9-A5A24AD4121C}" dt="2022-05-19T11:57:36.668" v="1336" actId="478"/>
          <ac:spMkLst>
            <pc:docMk/>
            <pc:sldMk cId="3678138825" sldId="325"/>
            <ac:spMk id="4" creationId="{A9D8265D-85B8-0612-39D7-2849DE58D2DF}"/>
          </ac:spMkLst>
        </pc:spChg>
        <pc:spChg chg="del mod">
          <ac:chgData name="Brell Wilson-Morris" userId="3ca4a220-123b-4285-b4ef-4d121b7cf03d" providerId="ADAL" clId="{081B1101-C22A-46CC-91D9-A5A24AD4121C}" dt="2022-05-19T11:57:31.627" v="1333" actId="478"/>
          <ac:spMkLst>
            <pc:docMk/>
            <pc:sldMk cId="3678138825" sldId="325"/>
            <ac:spMk id="6" creationId="{30EDCC00-FC27-4009-A284-0D8F17B850EC}"/>
          </ac:spMkLst>
        </pc:spChg>
        <pc:spChg chg="add del mod">
          <ac:chgData name="Brell Wilson-Morris" userId="3ca4a220-123b-4285-b4ef-4d121b7cf03d" providerId="ADAL" clId="{081B1101-C22A-46CC-91D9-A5A24AD4121C}" dt="2022-05-19T11:35:15.959" v="1105"/>
          <ac:spMkLst>
            <pc:docMk/>
            <pc:sldMk cId="3678138825" sldId="325"/>
            <ac:spMk id="8" creationId="{F293886E-670C-DAB9-ED5E-27C068C17145}"/>
          </ac:spMkLst>
        </pc:spChg>
        <pc:spChg chg="del">
          <ac:chgData name="Brell Wilson-Morris" userId="3ca4a220-123b-4285-b4ef-4d121b7cf03d" providerId="ADAL" clId="{081B1101-C22A-46CC-91D9-A5A24AD4121C}" dt="2022-05-19T11:57:33.187" v="1334" actId="478"/>
          <ac:spMkLst>
            <pc:docMk/>
            <pc:sldMk cId="3678138825" sldId="325"/>
            <ac:spMk id="9" creationId="{198E42CC-A2EE-4D31-9B60-A7A4E2DD4FFF}"/>
          </ac:spMkLst>
        </pc:spChg>
        <pc:spChg chg="del">
          <ac:chgData name="Brell Wilson-Morris" userId="3ca4a220-123b-4285-b4ef-4d121b7cf03d" providerId="ADAL" clId="{081B1101-C22A-46CC-91D9-A5A24AD4121C}" dt="2022-05-19T11:57:47.573" v="1339" actId="478"/>
          <ac:spMkLst>
            <pc:docMk/>
            <pc:sldMk cId="3678138825" sldId="325"/>
            <ac:spMk id="12" creationId="{99B07378-65E5-4B31-A588-A28F38241706}"/>
          </ac:spMkLst>
        </pc:spChg>
        <pc:spChg chg="add mod">
          <ac:chgData name="Brell Wilson-Morris" userId="3ca4a220-123b-4285-b4ef-4d121b7cf03d" providerId="ADAL" clId="{081B1101-C22A-46CC-91D9-A5A24AD4121C}" dt="2022-05-19T16:03:12.032" v="2304" actId="20577"/>
          <ac:spMkLst>
            <pc:docMk/>
            <pc:sldMk cId="3678138825" sldId="325"/>
            <ac:spMk id="13" creationId="{81F4F4C3-AFE7-E9D9-4741-584A09B384AD}"/>
          </ac:spMkLst>
        </pc:spChg>
        <pc:spChg chg="del">
          <ac:chgData name="Brell Wilson-Morris" userId="3ca4a220-123b-4285-b4ef-4d121b7cf03d" providerId="ADAL" clId="{081B1101-C22A-46CC-91D9-A5A24AD4121C}" dt="2022-05-19T11:57:37.626" v="1337" actId="478"/>
          <ac:spMkLst>
            <pc:docMk/>
            <pc:sldMk cId="3678138825" sldId="325"/>
            <ac:spMk id="16" creationId="{1BBDD2F2-E963-4B03-8235-E36A443A0ABD}"/>
          </ac:spMkLst>
        </pc:spChg>
        <pc:spChg chg="add mod">
          <ac:chgData name="Brell Wilson-Morris" userId="3ca4a220-123b-4285-b4ef-4d121b7cf03d" providerId="ADAL" clId="{081B1101-C22A-46CC-91D9-A5A24AD4121C}" dt="2022-05-19T16:05:25.247" v="2400" actId="20577"/>
          <ac:spMkLst>
            <pc:docMk/>
            <pc:sldMk cId="3678138825" sldId="325"/>
            <ac:spMk id="17" creationId="{A9A16A20-A594-CB57-5F72-86CBFC4C14C5}"/>
          </ac:spMkLst>
        </pc:spChg>
        <pc:spChg chg="add mod">
          <ac:chgData name="Brell Wilson-Morris" userId="3ca4a220-123b-4285-b4ef-4d121b7cf03d" providerId="ADAL" clId="{081B1101-C22A-46CC-91D9-A5A24AD4121C}" dt="2022-05-19T16:05:34.584" v="2402" actId="1076"/>
          <ac:spMkLst>
            <pc:docMk/>
            <pc:sldMk cId="3678138825" sldId="325"/>
            <ac:spMk id="23" creationId="{99758C11-6113-D0EA-9842-4E2E0A6E41CE}"/>
          </ac:spMkLst>
        </pc:spChg>
        <pc:spChg chg="add mod">
          <ac:chgData name="Brell Wilson-Morris" userId="3ca4a220-123b-4285-b4ef-4d121b7cf03d" providerId="ADAL" clId="{081B1101-C22A-46CC-91D9-A5A24AD4121C}" dt="2022-05-19T16:05:39.811" v="2403" actId="1076"/>
          <ac:spMkLst>
            <pc:docMk/>
            <pc:sldMk cId="3678138825" sldId="325"/>
            <ac:spMk id="24" creationId="{A1C52064-F15C-89D8-8917-D281ABDA7FA9}"/>
          </ac:spMkLst>
        </pc:spChg>
        <pc:spChg chg="add del mod">
          <ac:chgData name="Brell Wilson-Morris" userId="3ca4a220-123b-4285-b4ef-4d121b7cf03d" providerId="ADAL" clId="{081B1101-C22A-46CC-91D9-A5A24AD4121C}" dt="2022-05-19T11:59:25.423" v="1356"/>
          <ac:spMkLst>
            <pc:docMk/>
            <pc:sldMk cId="3678138825" sldId="325"/>
            <ac:spMk id="25" creationId="{59E9A937-CB15-0840-F5D0-7E9856408B54}"/>
          </ac:spMkLst>
        </pc:spChg>
        <pc:spChg chg="add mod">
          <ac:chgData name="Brell Wilson-Morris" userId="3ca4a220-123b-4285-b4ef-4d121b7cf03d" providerId="ADAL" clId="{081B1101-C22A-46CC-91D9-A5A24AD4121C}" dt="2022-05-19T11:59:30.044" v="1357"/>
          <ac:spMkLst>
            <pc:docMk/>
            <pc:sldMk cId="3678138825" sldId="325"/>
            <ac:spMk id="26" creationId="{827513D4-4EE6-E8D6-BFA3-33201154BB09}"/>
          </ac:spMkLst>
        </pc:spChg>
        <pc:picChg chg="del">
          <ac:chgData name="Brell Wilson-Morris" userId="3ca4a220-123b-4285-b4ef-4d121b7cf03d" providerId="ADAL" clId="{081B1101-C22A-46CC-91D9-A5A24AD4121C}" dt="2022-05-19T11:57:33.723" v="1335" actId="478"/>
          <ac:picMkLst>
            <pc:docMk/>
            <pc:sldMk cId="3678138825" sldId="325"/>
            <ac:picMk id="10" creationId="{8D7BB0CF-E775-4214-BA34-BA848F182407}"/>
          </ac:picMkLst>
        </pc:picChg>
        <pc:picChg chg="add mod">
          <ac:chgData name="Brell Wilson-Morris" userId="3ca4a220-123b-4285-b4ef-4d121b7cf03d" providerId="ADAL" clId="{081B1101-C22A-46CC-91D9-A5A24AD4121C}" dt="2022-05-19T16:02:35.236" v="2293" actId="1076"/>
          <ac:picMkLst>
            <pc:docMk/>
            <pc:sldMk cId="3678138825" sldId="325"/>
            <ac:picMk id="11" creationId="{C8DC2B0D-BD6F-12E0-F33C-5F73078BE1B1}"/>
          </ac:picMkLst>
        </pc:picChg>
        <pc:picChg chg="add del mod">
          <ac:chgData name="Brell Wilson-Morris" userId="3ca4a220-123b-4285-b4ef-4d121b7cf03d" providerId="ADAL" clId="{081B1101-C22A-46CC-91D9-A5A24AD4121C}" dt="2022-05-19T16:05:27.042" v="2401" actId="478"/>
          <ac:picMkLst>
            <pc:docMk/>
            <pc:sldMk cId="3678138825" sldId="325"/>
            <ac:picMk id="29" creationId="{EA82A279-2206-8187-534D-CD5010948528}"/>
          </ac:picMkLst>
        </pc:picChg>
        <pc:cxnChg chg="add mod">
          <ac:chgData name="Brell Wilson-Morris" userId="3ca4a220-123b-4285-b4ef-4d121b7cf03d" providerId="ADAL" clId="{081B1101-C22A-46CC-91D9-A5A24AD4121C}" dt="2022-05-19T11:58:36.385" v="1346" actId="14100"/>
          <ac:cxnSpMkLst>
            <pc:docMk/>
            <pc:sldMk cId="3678138825" sldId="325"/>
            <ac:cxnSpMk id="14" creationId="{975EC84B-5FF2-3CD1-12FE-DF1F14AFAD29}"/>
          </ac:cxnSpMkLst>
        </pc:cxnChg>
        <pc:cxnChg chg="add mod">
          <ac:chgData name="Brell Wilson-Morris" userId="3ca4a220-123b-4285-b4ef-4d121b7cf03d" providerId="ADAL" clId="{081B1101-C22A-46CC-91D9-A5A24AD4121C}" dt="2022-05-19T11:58:22.555" v="1344" actId="14100"/>
          <ac:cxnSpMkLst>
            <pc:docMk/>
            <pc:sldMk cId="3678138825" sldId="325"/>
            <ac:cxnSpMk id="15" creationId="{6E9FE0D8-553C-929B-2DA7-8281EAE49661}"/>
          </ac:cxnSpMkLst>
        </pc:cxnChg>
        <pc:cxnChg chg="add mod">
          <ac:chgData name="Brell Wilson-Morris" userId="3ca4a220-123b-4285-b4ef-4d121b7cf03d" providerId="ADAL" clId="{081B1101-C22A-46CC-91D9-A5A24AD4121C}" dt="2022-05-19T16:04:54.061" v="2362" actId="14100"/>
          <ac:cxnSpMkLst>
            <pc:docMk/>
            <pc:sldMk cId="3678138825" sldId="325"/>
            <ac:cxnSpMk id="18" creationId="{3E1FF0A5-1E07-46E6-D319-23A1AE04EEA3}"/>
          </ac:cxnSpMkLst>
        </pc:cxnChg>
        <pc:cxnChg chg="add del mod">
          <ac:chgData name="Brell Wilson-Morris" userId="3ca4a220-123b-4285-b4ef-4d121b7cf03d" providerId="ADAL" clId="{081B1101-C22A-46CC-91D9-A5A24AD4121C}" dt="2022-05-19T16:03:38.204" v="2305" actId="478"/>
          <ac:cxnSpMkLst>
            <pc:docMk/>
            <pc:sldMk cId="3678138825" sldId="325"/>
            <ac:cxnSpMk id="21" creationId="{C384DC5C-D61C-D4DF-B894-939BE21FB42A}"/>
          </ac:cxnSpMkLst>
        </pc:cxnChg>
        <pc:cxnChg chg="add mod">
          <ac:chgData name="Brell Wilson-Morris" userId="3ca4a220-123b-4285-b4ef-4d121b7cf03d" providerId="ADAL" clId="{081B1101-C22A-46CC-91D9-A5A24AD4121C}" dt="2022-05-19T11:59:09.773" v="1352"/>
          <ac:cxnSpMkLst>
            <pc:docMk/>
            <pc:sldMk cId="3678138825" sldId="325"/>
            <ac:cxnSpMk id="22" creationId="{EC05AA97-F050-E0A5-143C-17025156C084}"/>
          </ac:cxnSpMkLst>
        </pc:cxnChg>
      </pc:sldChg>
      <pc:sldChg chg="addSp delSp modSp add mod modNotesTx">
        <pc:chgData name="Brell Wilson-Morris" userId="3ca4a220-123b-4285-b4ef-4d121b7cf03d" providerId="ADAL" clId="{081B1101-C22A-46CC-91D9-A5A24AD4121C}" dt="2022-05-19T16:09:56.522" v="2720" actId="1076"/>
        <pc:sldMkLst>
          <pc:docMk/>
          <pc:sldMk cId="2194152297" sldId="326"/>
        </pc:sldMkLst>
        <pc:spChg chg="mod">
          <ac:chgData name="Brell Wilson-Morris" userId="3ca4a220-123b-4285-b4ef-4d121b7cf03d" providerId="ADAL" clId="{081B1101-C22A-46CC-91D9-A5A24AD4121C}" dt="2022-05-19T11:35:29.919" v="1107"/>
          <ac:spMkLst>
            <pc:docMk/>
            <pc:sldMk cId="2194152297" sldId="326"/>
            <ac:spMk id="2" creationId="{961B4CF5-DBE3-4C64-A4D3-2B1B1D332453}"/>
          </ac:spMkLst>
        </pc:spChg>
        <pc:spChg chg="add del mod">
          <ac:chgData name="Brell Wilson-Morris" userId="3ca4a220-123b-4285-b4ef-4d121b7cf03d" providerId="ADAL" clId="{081B1101-C22A-46CC-91D9-A5A24AD4121C}" dt="2022-05-19T11:35:58.164" v="1113" actId="478"/>
          <ac:spMkLst>
            <pc:docMk/>
            <pc:sldMk cId="2194152297" sldId="326"/>
            <ac:spMk id="4" creationId="{6FD532EB-D8A0-AD74-635D-1CF18566EE74}"/>
          </ac:spMkLst>
        </pc:spChg>
        <pc:spChg chg="mod">
          <ac:chgData name="Brell Wilson-Morris" userId="3ca4a220-123b-4285-b4ef-4d121b7cf03d" providerId="ADAL" clId="{081B1101-C22A-46CC-91D9-A5A24AD4121C}" dt="2022-05-19T16:07:35.288" v="2496" actId="1076"/>
          <ac:spMkLst>
            <pc:docMk/>
            <pc:sldMk cId="2194152297" sldId="326"/>
            <ac:spMk id="6" creationId="{30EDCC00-FC27-4009-A284-0D8F17B850EC}"/>
          </ac:spMkLst>
        </pc:spChg>
        <pc:spChg chg="add del mod">
          <ac:chgData name="Brell Wilson-Morris" userId="3ca4a220-123b-4285-b4ef-4d121b7cf03d" providerId="ADAL" clId="{081B1101-C22A-46CC-91D9-A5A24AD4121C}" dt="2022-05-19T11:36:05.642" v="1116" actId="478"/>
          <ac:spMkLst>
            <pc:docMk/>
            <pc:sldMk cId="2194152297" sldId="326"/>
            <ac:spMk id="7" creationId="{86819EB0-B44C-535E-C84C-40D27A46EBBC}"/>
          </ac:spMkLst>
        </pc:spChg>
        <pc:spChg chg="del">
          <ac:chgData name="Brell Wilson-Morris" userId="3ca4a220-123b-4285-b4ef-4d121b7cf03d" providerId="ADAL" clId="{081B1101-C22A-46CC-91D9-A5A24AD4121C}" dt="2022-05-19T11:36:06.694" v="1117" actId="478"/>
          <ac:spMkLst>
            <pc:docMk/>
            <pc:sldMk cId="2194152297" sldId="326"/>
            <ac:spMk id="9" creationId="{198E42CC-A2EE-4D31-9B60-A7A4E2DD4FFF}"/>
          </ac:spMkLst>
        </pc:spChg>
        <pc:spChg chg="add del mod">
          <ac:chgData name="Brell Wilson-Morris" userId="3ca4a220-123b-4285-b4ef-4d121b7cf03d" providerId="ADAL" clId="{081B1101-C22A-46CC-91D9-A5A24AD4121C}" dt="2022-05-19T11:59:59.918" v="1362" actId="478"/>
          <ac:spMkLst>
            <pc:docMk/>
            <pc:sldMk cId="2194152297" sldId="326"/>
            <ac:spMk id="11" creationId="{9411E245-21E3-0AA6-68FB-30D74ECC7214}"/>
          </ac:spMkLst>
        </pc:spChg>
        <pc:spChg chg="del">
          <ac:chgData name="Brell Wilson-Morris" userId="3ca4a220-123b-4285-b4ef-4d121b7cf03d" providerId="ADAL" clId="{081B1101-C22A-46CC-91D9-A5A24AD4121C}" dt="2022-05-19T11:36:09.287" v="1119" actId="478"/>
          <ac:spMkLst>
            <pc:docMk/>
            <pc:sldMk cId="2194152297" sldId="326"/>
            <ac:spMk id="12" creationId="{99B07378-65E5-4B31-A588-A28F38241706}"/>
          </ac:spMkLst>
        </pc:spChg>
        <pc:spChg chg="add del mod">
          <ac:chgData name="Brell Wilson-Morris" userId="3ca4a220-123b-4285-b4ef-4d121b7cf03d" providerId="ADAL" clId="{081B1101-C22A-46CC-91D9-A5A24AD4121C}" dt="2022-05-19T12:00:00.803" v="1363" actId="478"/>
          <ac:spMkLst>
            <pc:docMk/>
            <pc:sldMk cId="2194152297" sldId="326"/>
            <ac:spMk id="14" creationId="{1537FFB3-7B71-74F0-5CA2-417698D48F6D}"/>
          </ac:spMkLst>
        </pc:spChg>
        <pc:spChg chg="add del mod">
          <ac:chgData name="Brell Wilson-Morris" userId="3ca4a220-123b-4285-b4ef-4d121b7cf03d" providerId="ADAL" clId="{081B1101-C22A-46CC-91D9-A5A24AD4121C}" dt="2022-05-19T11:59:54.848" v="1359" actId="478"/>
          <ac:spMkLst>
            <pc:docMk/>
            <pc:sldMk cId="2194152297" sldId="326"/>
            <ac:spMk id="15" creationId="{54816158-B074-23B5-B98C-E4FF5A45E6F1}"/>
          </ac:spMkLst>
        </pc:spChg>
        <pc:spChg chg="del">
          <ac:chgData name="Brell Wilson-Morris" userId="3ca4a220-123b-4285-b4ef-4d121b7cf03d" providerId="ADAL" clId="{081B1101-C22A-46CC-91D9-A5A24AD4121C}" dt="2022-05-19T11:36:07.527" v="1118" actId="478"/>
          <ac:spMkLst>
            <pc:docMk/>
            <pc:sldMk cId="2194152297" sldId="326"/>
            <ac:spMk id="16" creationId="{1BBDD2F2-E963-4B03-8235-E36A443A0ABD}"/>
          </ac:spMkLst>
        </pc:spChg>
        <pc:spChg chg="add del mod">
          <ac:chgData name="Brell Wilson-Morris" userId="3ca4a220-123b-4285-b4ef-4d121b7cf03d" providerId="ADAL" clId="{081B1101-C22A-46CC-91D9-A5A24AD4121C}" dt="2022-05-19T11:59:56.342" v="1361" actId="478"/>
          <ac:spMkLst>
            <pc:docMk/>
            <pc:sldMk cId="2194152297" sldId="326"/>
            <ac:spMk id="18" creationId="{599AAED1-69B5-10AB-048C-A00F29F03DC5}"/>
          </ac:spMkLst>
        </pc:spChg>
        <pc:spChg chg="add del mod">
          <ac:chgData name="Brell Wilson-Morris" userId="3ca4a220-123b-4285-b4ef-4d121b7cf03d" providerId="ADAL" clId="{081B1101-C22A-46CC-91D9-A5A24AD4121C}" dt="2022-05-19T11:37:33.501" v="1129"/>
          <ac:spMkLst>
            <pc:docMk/>
            <pc:sldMk cId="2194152297" sldId="326"/>
            <ac:spMk id="19" creationId="{BE60B26F-264E-F067-40BD-32AA3B7CB5E7}"/>
          </ac:spMkLst>
        </pc:spChg>
        <pc:spChg chg="add mod">
          <ac:chgData name="Brell Wilson-Morris" userId="3ca4a220-123b-4285-b4ef-4d121b7cf03d" providerId="ADAL" clId="{081B1101-C22A-46CC-91D9-A5A24AD4121C}" dt="2022-05-19T16:09:56.522" v="2720" actId="1076"/>
          <ac:spMkLst>
            <pc:docMk/>
            <pc:sldMk cId="2194152297" sldId="326"/>
            <ac:spMk id="20" creationId="{85C84265-2C6B-595F-BE58-594D33575E68}"/>
          </ac:spMkLst>
        </pc:spChg>
        <pc:spChg chg="add mod">
          <ac:chgData name="Brell Wilson-Morris" userId="3ca4a220-123b-4285-b4ef-4d121b7cf03d" providerId="ADAL" clId="{081B1101-C22A-46CC-91D9-A5A24AD4121C}" dt="2022-05-19T12:00:58.559" v="1373"/>
          <ac:spMkLst>
            <pc:docMk/>
            <pc:sldMk cId="2194152297" sldId="326"/>
            <ac:spMk id="22" creationId="{8FFF1EFB-33F0-317B-0298-7DC0A8D6117A}"/>
          </ac:spMkLst>
        </pc:spChg>
        <pc:spChg chg="add mod">
          <ac:chgData name="Brell Wilson-Morris" userId="3ca4a220-123b-4285-b4ef-4d121b7cf03d" providerId="ADAL" clId="{081B1101-C22A-46CC-91D9-A5A24AD4121C}" dt="2022-05-19T12:01:02.588" v="1374"/>
          <ac:spMkLst>
            <pc:docMk/>
            <pc:sldMk cId="2194152297" sldId="326"/>
            <ac:spMk id="23" creationId="{D6543293-0B2F-15AC-9CD2-4EE8A12F293E}"/>
          </ac:spMkLst>
        </pc:spChg>
        <pc:spChg chg="add del mod">
          <ac:chgData name="Brell Wilson-Morris" userId="3ca4a220-123b-4285-b4ef-4d121b7cf03d" providerId="ADAL" clId="{081B1101-C22A-46CC-91D9-A5A24AD4121C}" dt="2022-05-19T12:01:07.922" v="1376"/>
          <ac:spMkLst>
            <pc:docMk/>
            <pc:sldMk cId="2194152297" sldId="326"/>
            <ac:spMk id="24" creationId="{E6E9D941-F7BA-7AAE-87D1-789C41CE207C}"/>
          </ac:spMkLst>
        </pc:spChg>
        <pc:spChg chg="add mod">
          <ac:chgData name="Brell Wilson-Morris" userId="3ca4a220-123b-4285-b4ef-4d121b7cf03d" providerId="ADAL" clId="{081B1101-C22A-46CC-91D9-A5A24AD4121C}" dt="2022-05-19T12:01:11.012" v="1377"/>
          <ac:spMkLst>
            <pc:docMk/>
            <pc:sldMk cId="2194152297" sldId="326"/>
            <ac:spMk id="25" creationId="{BFE6A149-8BB6-337A-9709-21EAE9B25319}"/>
          </ac:spMkLst>
        </pc:spChg>
        <pc:spChg chg="add mod">
          <ac:chgData name="Brell Wilson-Morris" userId="3ca4a220-123b-4285-b4ef-4d121b7cf03d" providerId="ADAL" clId="{081B1101-C22A-46CC-91D9-A5A24AD4121C}" dt="2022-05-19T16:09:46.539" v="2718" actId="1076"/>
          <ac:spMkLst>
            <pc:docMk/>
            <pc:sldMk cId="2194152297" sldId="326"/>
            <ac:spMk id="28" creationId="{578B0A81-41DA-D801-8A07-5C899DAB13A9}"/>
          </ac:spMkLst>
        </pc:spChg>
        <pc:picChg chg="add del">
          <ac:chgData name="Brell Wilson-Morris" userId="3ca4a220-123b-4285-b4ef-4d121b7cf03d" providerId="ADAL" clId="{081B1101-C22A-46CC-91D9-A5A24AD4121C}" dt="2022-05-19T11:36:00.086" v="1114" actId="478"/>
          <ac:picMkLst>
            <pc:docMk/>
            <pc:sldMk cId="2194152297" sldId="326"/>
            <ac:picMk id="10" creationId="{8D7BB0CF-E775-4214-BA34-BA848F182407}"/>
          </ac:picMkLst>
        </pc:picChg>
        <pc:picChg chg="add del mod">
          <ac:chgData name="Brell Wilson-Morris" userId="3ca4a220-123b-4285-b4ef-4d121b7cf03d" providerId="ADAL" clId="{081B1101-C22A-46CC-91D9-A5A24AD4121C}" dt="2022-05-19T11:59:53.744" v="1358" actId="478"/>
          <ac:picMkLst>
            <pc:docMk/>
            <pc:sldMk cId="2194152297" sldId="326"/>
            <ac:picMk id="13" creationId="{9D8463D9-4141-9CD9-C4FD-BDE08182AC66}"/>
          </ac:picMkLst>
        </pc:picChg>
        <pc:picChg chg="add mod">
          <ac:chgData name="Brell Wilson-Morris" userId="3ca4a220-123b-4285-b4ef-4d121b7cf03d" providerId="ADAL" clId="{081B1101-C22A-46CC-91D9-A5A24AD4121C}" dt="2022-05-19T12:00:54.252" v="1372"/>
          <ac:picMkLst>
            <pc:docMk/>
            <pc:sldMk cId="2194152297" sldId="326"/>
            <ac:picMk id="21" creationId="{5337CB79-711F-6AFD-D1BF-79B78930D671}"/>
          </ac:picMkLst>
        </pc:picChg>
        <pc:cxnChg chg="add del mod">
          <ac:chgData name="Brell Wilson-Morris" userId="3ca4a220-123b-4285-b4ef-4d121b7cf03d" providerId="ADAL" clId="{081B1101-C22A-46CC-91D9-A5A24AD4121C}" dt="2022-05-19T11:59:55.670" v="1360" actId="478"/>
          <ac:cxnSpMkLst>
            <pc:docMk/>
            <pc:sldMk cId="2194152297" sldId="326"/>
            <ac:cxnSpMk id="17" creationId="{683D3180-2872-C78F-488E-FDC9CEBB00C9}"/>
          </ac:cxnSpMkLst>
        </pc:cxnChg>
        <pc:cxnChg chg="add mod">
          <ac:chgData name="Brell Wilson-Morris" userId="3ca4a220-123b-4285-b4ef-4d121b7cf03d" providerId="ADAL" clId="{081B1101-C22A-46CC-91D9-A5A24AD4121C}" dt="2022-05-19T12:01:15.268" v="1378"/>
          <ac:cxnSpMkLst>
            <pc:docMk/>
            <pc:sldMk cId="2194152297" sldId="326"/>
            <ac:cxnSpMk id="26" creationId="{CA9B4DA8-CF79-315E-26AA-67FE2EAA7832}"/>
          </ac:cxnSpMkLst>
        </pc:cxnChg>
        <pc:cxnChg chg="add mod">
          <ac:chgData name="Brell Wilson-Morris" userId="3ca4a220-123b-4285-b4ef-4d121b7cf03d" providerId="ADAL" clId="{081B1101-C22A-46CC-91D9-A5A24AD4121C}" dt="2022-05-19T16:09:48.917" v="2719" actId="14100"/>
          <ac:cxnSpMkLst>
            <pc:docMk/>
            <pc:sldMk cId="2194152297" sldId="326"/>
            <ac:cxnSpMk id="27" creationId="{84D213FA-7B33-5F9D-91DF-9673216C4DAE}"/>
          </ac:cxnSpMkLst>
        </pc:cxnChg>
      </pc:sldChg>
      <pc:sldChg chg="addSp delSp modSp add mod modNotesTx">
        <pc:chgData name="Brell Wilson-Morris" userId="3ca4a220-123b-4285-b4ef-4d121b7cf03d" providerId="ADAL" clId="{081B1101-C22A-46CC-91D9-A5A24AD4121C}" dt="2022-05-19T16:10:22.175" v="2724" actId="20577"/>
        <pc:sldMkLst>
          <pc:docMk/>
          <pc:sldMk cId="703931729" sldId="327"/>
        </pc:sldMkLst>
        <pc:spChg chg="mod">
          <ac:chgData name="Brell Wilson-Morris" userId="3ca4a220-123b-4285-b4ef-4d121b7cf03d" providerId="ADAL" clId="{081B1101-C22A-46CC-91D9-A5A24AD4121C}" dt="2022-05-19T11:37:43.090" v="1131"/>
          <ac:spMkLst>
            <pc:docMk/>
            <pc:sldMk cId="703931729" sldId="327"/>
            <ac:spMk id="2" creationId="{961B4CF5-DBE3-4C64-A4D3-2B1B1D332453}"/>
          </ac:spMkLst>
        </pc:spChg>
        <pc:spChg chg="add del mod">
          <ac:chgData name="Brell Wilson-Morris" userId="3ca4a220-123b-4285-b4ef-4d121b7cf03d" providerId="ADAL" clId="{081B1101-C22A-46CC-91D9-A5A24AD4121C}" dt="2022-05-19T11:38:05.839" v="1136" actId="478"/>
          <ac:spMkLst>
            <pc:docMk/>
            <pc:sldMk cId="703931729" sldId="327"/>
            <ac:spMk id="4" creationId="{3EF35509-510A-175C-60BF-28FAA1B274BC}"/>
          </ac:spMkLst>
        </pc:spChg>
        <pc:spChg chg="mod">
          <ac:chgData name="Brell Wilson-Morris" userId="3ca4a220-123b-4285-b4ef-4d121b7cf03d" providerId="ADAL" clId="{081B1101-C22A-46CC-91D9-A5A24AD4121C}" dt="2022-05-19T11:40:20.702" v="1160" actId="1076"/>
          <ac:spMkLst>
            <pc:docMk/>
            <pc:sldMk cId="703931729" sldId="327"/>
            <ac:spMk id="6" creationId="{30EDCC00-FC27-4009-A284-0D8F17B850EC}"/>
          </ac:spMkLst>
        </pc:spChg>
        <pc:spChg chg="del">
          <ac:chgData name="Brell Wilson-Morris" userId="3ca4a220-123b-4285-b4ef-4d121b7cf03d" providerId="ADAL" clId="{081B1101-C22A-46CC-91D9-A5A24AD4121C}" dt="2022-05-19T11:38:06.951" v="1137" actId="478"/>
          <ac:spMkLst>
            <pc:docMk/>
            <pc:sldMk cId="703931729" sldId="327"/>
            <ac:spMk id="14" creationId="{1537FFB3-7B71-74F0-5CA2-417698D48F6D}"/>
          </ac:spMkLst>
        </pc:spChg>
        <pc:spChg chg="del">
          <ac:chgData name="Brell Wilson-Morris" userId="3ca4a220-123b-4285-b4ef-4d121b7cf03d" providerId="ADAL" clId="{081B1101-C22A-46CC-91D9-A5A24AD4121C}" dt="2022-05-19T11:38:01.339" v="1134" actId="478"/>
          <ac:spMkLst>
            <pc:docMk/>
            <pc:sldMk cId="703931729" sldId="327"/>
            <ac:spMk id="15" creationId="{54816158-B074-23B5-B98C-E4FF5A45E6F1}"/>
          </ac:spMkLst>
        </pc:spChg>
        <pc:spChg chg="del">
          <ac:chgData name="Brell Wilson-Morris" userId="3ca4a220-123b-4285-b4ef-4d121b7cf03d" providerId="ADAL" clId="{081B1101-C22A-46CC-91D9-A5A24AD4121C}" dt="2022-05-19T11:38:07.941" v="1138" actId="478"/>
          <ac:spMkLst>
            <pc:docMk/>
            <pc:sldMk cId="703931729" sldId="327"/>
            <ac:spMk id="18" creationId="{599AAED1-69B5-10AB-048C-A00F29F03DC5}"/>
          </ac:spMkLst>
        </pc:spChg>
        <pc:spChg chg="add mod">
          <ac:chgData name="Brell Wilson-Morris" userId="3ca4a220-123b-4285-b4ef-4d121b7cf03d" providerId="ADAL" clId="{081B1101-C22A-46CC-91D9-A5A24AD4121C}" dt="2022-05-19T11:39:00.308" v="1148"/>
          <ac:spMkLst>
            <pc:docMk/>
            <pc:sldMk cId="703931729" sldId="327"/>
            <ac:spMk id="22" creationId="{EFC3B534-0072-34B0-F2A6-C9E5FCE096B3}"/>
          </ac:spMkLst>
        </pc:spChg>
        <pc:spChg chg="add mod">
          <ac:chgData name="Brell Wilson-Morris" userId="3ca4a220-123b-4285-b4ef-4d121b7cf03d" providerId="ADAL" clId="{081B1101-C22A-46CC-91D9-A5A24AD4121C}" dt="2022-05-19T15:50:34.339" v="1576" actId="113"/>
          <ac:spMkLst>
            <pc:docMk/>
            <pc:sldMk cId="703931729" sldId="327"/>
            <ac:spMk id="23" creationId="{407DE014-96A4-8D7C-A5E3-888A6B0871B8}"/>
          </ac:spMkLst>
        </pc:spChg>
        <pc:spChg chg="add mod">
          <ac:chgData name="Brell Wilson-Morris" userId="3ca4a220-123b-4285-b4ef-4d121b7cf03d" providerId="ADAL" clId="{081B1101-C22A-46CC-91D9-A5A24AD4121C}" dt="2022-05-19T11:39:22.943" v="1152"/>
          <ac:spMkLst>
            <pc:docMk/>
            <pc:sldMk cId="703931729" sldId="327"/>
            <ac:spMk id="26" creationId="{1395F244-F0E8-6B87-ECB3-AFE39321DCC7}"/>
          </ac:spMkLst>
        </pc:spChg>
        <pc:spChg chg="add del mod">
          <ac:chgData name="Brell Wilson-Morris" userId="3ca4a220-123b-4285-b4ef-4d121b7cf03d" providerId="ADAL" clId="{081B1101-C22A-46CC-91D9-A5A24AD4121C}" dt="2022-05-19T11:40:33.395" v="1163" actId="478"/>
          <ac:spMkLst>
            <pc:docMk/>
            <pc:sldMk cId="703931729" sldId="327"/>
            <ac:spMk id="27" creationId="{FB89C99B-F70A-60FD-A527-1B2F6E920847}"/>
          </ac:spMkLst>
        </pc:spChg>
        <pc:picChg chg="add mod">
          <ac:chgData name="Brell Wilson-Morris" userId="3ca4a220-123b-4285-b4ef-4d121b7cf03d" providerId="ADAL" clId="{081B1101-C22A-46CC-91D9-A5A24AD4121C}" dt="2022-05-19T11:38:13.219" v="1140"/>
          <ac:picMkLst>
            <pc:docMk/>
            <pc:sldMk cId="703931729" sldId="327"/>
            <ac:picMk id="11" creationId="{FABE8625-C0C1-33C7-F6E6-F677F1D32EF2}"/>
          </ac:picMkLst>
        </pc:picChg>
        <pc:picChg chg="del">
          <ac:chgData name="Brell Wilson-Morris" userId="3ca4a220-123b-4285-b4ef-4d121b7cf03d" providerId="ADAL" clId="{081B1101-C22A-46CC-91D9-A5A24AD4121C}" dt="2022-05-19T11:38:00.051" v="1133" actId="478"/>
          <ac:picMkLst>
            <pc:docMk/>
            <pc:sldMk cId="703931729" sldId="327"/>
            <ac:picMk id="13" creationId="{9D8463D9-4141-9CD9-C4FD-BDE08182AC66}"/>
          </ac:picMkLst>
        </pc:picChg>
        <pc:cxnChg chg="add mod">
          <ac:chgData name="Brell Wilson-Morris" userId="3ca4a220-123b-4285-b4ef-4d121b7cf03d" providerId="ADAL" clId="{081B1101-C22A-46CC-91D9-A5A24AD4121C}" dt="2022-05-19T11:38:25.118" v="1142"/>
          <ac:cxnSpMkLst>
            <pc:docMk/>
            <pc:sldMk cId="703931729" sldId="327"/>
            <ac:cxnSpMk id="12" creationId="{315AB559-BD61-8579-CBA3-644174FBC87E}"/>
          </ac:cxnSpMkLst>
        </pc:cxnChg>
        <pc:cxnChg chg="add mod">
          <ac:chgData name="Brell Wilson-Morris" userId="3ca4a220-123b-4285-b4ef-4d121b7cf03d" providerId="ADAL" clId="{081B1101-C22A-46CC-91D9-A5A24AD4121C}" dt="2022-05-19T11:38:32.420" v="1143"/>
          <ac:cxnSpMkLst>
            <pc:docMk/>
            <pc:sldMk cId="703931729" sldId="327"/>
            <ac:cxnSpMk id="16" creationId="{5FCDF1D6-17B6-EBA7-4E91-9F7FC03908C0}"/>
          </ac:cxnSpMkLst>
        </pc:cxnChg>
        <pc:cxnChg chg="del">
          <ac:chgData name="Brell Wilson-Morris" userId="3ca4a220-123b-4285-b4ef-4d121b7cf03d" providerId="ADAL" clId="{081B1101-C22A-46CC-91D9-A5A24AD4121C}" dt="2022-05-19T11:38:08.686" v="1139" actId="478"/>
          <ac:cxnSpMkLst>
            <pc:docMk/>
            <pc:sldMk cId="703931729" sldId="327"/>
            <ac:cxnSpMk id="17" creationId="{683D3180-2872-C78F-488E-FDC9CEBB00C9}"/>
          </ac:cxnSpMkLst>
        </pc:cxnChg>
        <pc:cxnChg chg="add mod">
          <ac:chgData name="Brell Wilson-Morris" userId="3ca4a220-123b-4285-b4ef-4d121b7cf03d" providerId="ADAL" clId="{081B1101-C22A-46CC-91D9-A5A24AD4121C}" dt="2022-05-19T11:38:36.485" v="1144"/>
          <ac:cxnSpMkLst>
            <pc:docMk/>
            <pc:sldMk cId="703931729" sldId="327"/>
            <ac:cxnSpMk id="19" creationId="{C689DAE4-A965-FE85-37D2-36490268C338}"/>
          </ac:cxnSpMkLst>
        </pc:cxnChg>
        <pc:cxnChg chg="add del mod">
          <ac:chgData name="Brell Wilson-Morris" userId="3ca4a220-123b-4285-b4ef-4d121b7cf03d" providerId="ADAL" clId="{081B1101-C22A-46CC-91D9-A5A24AD4121C}" dt="2022-05-19T11:38:49.344" v="1146"/>
          <ac:cxnSpMkLst>
            <pc:docMk/>
            <pc:sldMk cId="703931729" sldId="327"/>
            <ac:cxnSpMk id="20" creationId="{06DAEBF0-B036-62E3-C3CB-018700679E82}"/>
          </ac:cxnSpMkLst>
        </pc:cxnChg>
        <pc:cxnChg chg="add mod">
          <ac:chgData name="Brell Wilson-Morris" userId="3ca4a220-123b-4285-b4ef-4d121b7cf03d" providerId="ADAL" clId="{081B1101-C22A-46CC-91D9-A5A24AD4121C}" dt="2022-05-19T11:38:55.206" v="1147"/>
          <ac:cxnSpMkLst>
            <pc:docMk/>
            <pc:sldMk cId="703931729" sldId="327"/>
            <ac:cxnSpMk id="21" creationId="{CBF22912-F3BC-B168-21D6-4931134FAD8C}"/>
          </ac:cxnSpMkLst>
        </pc:cxnChg>
        <pc:cxnChg chg="add mod">
          <ac:chgData name="Brell Wilson-Morris" userId="3ca4a220-123b-4285-b4ef-4d121b7cf03d" providerId="ADAL" clId="{081B1101-C22A-46CC-91D9-A5A24AD4121C}" dt="2022-05-19T15:53:09.457" v="1784" actId="14100"/>
          <ac:cxnSpMkLst>
            <pc:docMk/>
            <pc:sldMk cId="703931729" sldId="327"/>
            <ac:cxnSpMk id="24" creationId="{E575403C-0FFD-E157-EAF1-7C477844AE16}"/>
          </ac:cxnSpMkLst>
        </pc:cxnChg>
        <pc:cxnChg chg="add mod">
          <ac:chgData name="Brell Wilson-Morris" userId="3ca4a220-123b-4285-b4ef-4d121b7cf03d" providerId="ADAL" clId="{081B1101-C22A-46CC-91D9-A5A24AD4121C}" dt="2022-05-19T11:39:16.787" v="1151"/>
          <ac:cxnSpMkLst>
            <pc:docMk/>
            <pc:sldMk cId="703931729" sldId="327"/>
            <ac:cxnSpMk id="25" creationId="{5B3E259A-427F-67C0-95CC-7421581E1109}"/>
          </ac:cxnSpMkLst>
        </pc:cxnChg>
      </pc:sldChg>
      <pc:sldChg chg="addSp delSp modSp add mod modNotesTx">
        <pc:chgData name="Brell Wilson-Morris" userId="3ca4a220-123b-4285-b4ef-4d121b7cf03d" providerId="ADAL" clId="{081B1101-C22A-46CC-91D9-A5A24AD4121C}" dt="2022-05-20T09:10:12.787" v="2804" actId="20577"/>
        <pc:sldMkLst>
          <pc:docMk/>
          <pc:sldMk cId="1199118062" sldId="328"/>
        </pc:sldMkLst>
        <pc:spChg chg="mod">
          <ac:chgData name="Brell Wilson-Morris" userId="3ca4a220-123b-4285-b4ef-4d121b7cf03d" providerId="ADAL" clId="{081B1101-C22A-46CC-91D9-A5A24AD4121C}" dt="2022-05-19T11:41:12.862" v="1168"/>
          <ac:spMkLst>
            <pc:docMk/>
            <pc:sldMk cId="1199118062" sldId="328"/>
            <ac:spMk id="2" creationId="{961B4CF5-DBE3-4C64-A4D3-2B1B1D332453}"/>
          </ac:spMkLst>
        </pc:spChg>
        <pc:spChg chg="mod">
          <ac:chgData name="Brell Wilson-Morris" userId="3ca4a220-123b-4285-b4ef-4d121b7cf03d" providerId="ADAL" clId="{081B1101-C22A-46CC-91D9-A5A24AD4121C}" dt="2022-05-20T09:10:12.787" v="2804" actId="20577"/>
          <ac:spMkLst>
            <pc:docMk/>
            <pc:sldMk cId="1199118062" sldId="328"/>
            <ac:spMk id="6" creationId="{30EDCC00-FC27-4009-A284-0D8F17B850EC}"/>
          </ac:spMkLst>
        </pc:spChg>
        <pc:spChg chg="add del mod">
          <ac:chgData name="Brell Wilson-Morris" userId="3ca4a220-123b-4285-b4ef-4d121b7cf03d" providerId="ADAL" clId="{081B1101-C22A-46CC-91D9-A5A24AD4121C}" dt="2022-05-19T12:02:20.888" v="1386" actId="478"/>
          <ac:spMkLst>
            <pc:docMk/>
            <pc:sldMk cId="1199118062" sldId="328"/>
            <ac:spMk id="7" creationId="{268AC5C3-8531-2780-04A3-8DA394A08F29}"/>
          </ac:spMkLst>
        </pc:spChg>
        <pc:spChg chg="add del mod">
          <ac:chgData name="Brell Wilson-Morris" userId="3ca4a220-123b-4285-b4ef-4d121b7cf03d" providerId="ADAL" clId="{081B1101-C22A-46CC-91D9-A5A24AD4121C}" dt="2022-05-19T12:02:21.711" v="1387" actId="478"/>
          <ac:spMkLst>
            <pc:docMk/>
            <pc:sldMk cId="1199118062" sldId="328"/>
            <ac:spMk id="15" creationId="{FB5A9FB5-53FC-7617-DACB-2E74C6393583}"/>
          </ac:spMkLst>
        </pc:spChg>
        <pc:spChg chg="add del mod">
          <ac:chgData name="Brell Wilson-Morris" userId="3ca4a220-123b-4285-b4ef-4d121b7cf03d" providerId="ADAL" clId="{081B1101-C22A-46CC-91D9-A5A24AD4121C}" dt="2022-05-19T12:02:11.226" v="1384" actId="478"/>
          <ac:spMkLst>
            <pc:docMk/>
            <pc:sldMk cId="1199118062" sldId="328"/>
            <ac:spMk id="17" creationId="{62E85A1F-09E6-CF39-C7E2-3EBAC3DE4B5C}"/>
          </ac:spMkLst>
        </pc:spChg>
        <pc:spChg chg="add del mod">
          <ac:chgData name="Brell Wilson-Morris" userId="3ca4a220-123b-4285-b4ef-4d121b7cf03d" providerId="ADAL" clId="{081B1101-C22A-46CC-91D9-A5A24AD4121C}" dt="2022-05-19T12:02:22.437" v="1388" actId="478"/>
          <ac:spMkLst>
            <pc:docMk/>
            <pc:sldMk cId="1199118062" sldId="328"/>
            <ac:spMk id="20" creationId="{303DF5CB-224A-9D08-1F44-14DF8398A18F}"/>
          </ac:spMkLst>
        </pc:spChg>
        <pc:spChg chg="del">
          <ac:chgData name="Brell Wilson-Morris" userId="3ca4a220-123b-4285-b4ef-4d121b7cf03d" providerId="ADAL" clId="{081B1101-C22A-46CC-91D9-A5A24AD4121C}" dt="2022-05-19T11:41:21.460" v="1173" actId="478"/>
          <ac:spMkLst>
            <pc:docMk/>
            <pc:sldMk cId="1199118062" sldId="328"/>
            <ac:spMk id="22" creationId="{EFC3B534-0072-34B0-F2A6-C9E5FCE096B3}"/>
          </ac:spMkLst>
        </pc:spChg>
        <pc:spChg chg="del">
          <ac:chgData name="Brell Wilson-Morris" userId="3ca4a220-123b-4285-b4ef-4d121b7cf03d" providerId="ADAL" clId="{081B1101-C22A-46CC-91D9-A5A24AD4121C}" dt="2022-05-19T11:41:19.117" v="1170" actId="478"/>
          <ac:spMkLst>
            <pc:docMk/>
            <pc:sldMk cId="1199118062" sldId="328"/>
            <ac:spMk id="23" creationId="{407DE014-96A4-8D7C-A5E3-888A6B0871B8}"/>
          </ac:spMkLst>
        </pc:spChg>
        <pc:spChg chg="del mod">
          <ac:chgData name="Brell Wilson-Morris" userId="3ca4a220-123b-4285-b4ef-4d121b7cf03d" providerId="ADAL" clId="{081B1101-C22A-46CC-91D9-A5A24AD4121C}" dt="2022-05-19T11:41:24.887" v="1177" actId="478"/>
          <ac:spMkLst>
            <pc:docMk/>
            <pc:sldMk cId="1199118062" sldId="328"/>
            <ac:spMk id="26" creationId="{1395F244-F0E8-6B87-ECB3-AFE39321DCC7}"/>
          </ac:spMkLst>
        </pc:spChg>
        <pc:spChg chg="add del mod">
          <ac:chgData name="Brell Wilson-Morris" userId="3ca4a220-123b-4285-b4ef-4d121b7cf03d" providerId="ADAL" clId="{081B1101-C22A-46CC-91D9-A5A24AD4121C}" dt="2022-05-19T11:42:34.553" v="1191"/>
          <ac:spMkLst>
            <pc:docMk/>
            <pc:sldMk cId="1199118062" sldId="328"/>
            <ac:spMk id="27" creationId="{9F6B4F39-F284-F6B1-7778-71DAF88EC3FE}"/>
          </ac:spMkLst>
        </pc:spChg>
        <pc:spChg chg="add mod">
          <ac:chgData name="Brell Wilson-Morris" userId="3ca4a220-123b-4285-b4ef-4d121b7cf03d" providerId="ADAL" clId="{081B1101-C22A-46CC-91D9-A5A24AD4121C}" dt="2022-05-19T15:54:30.007" v="1899" actId="255"/>
          <ac:spMkLst>
            <pc:docMk/>
            <pc:sldMk cId="1199118062" sldId="328"/>
            <ac:spMk id="28" creationId="{3F811359-0F00-9E66-D9A6-FD10295171A6}"/>
          </ac:spMkLst>
        </pc:spChg>
        <pc:spChg chg="add mod">
          <ac:chgData name="Brell Wilson-Morris" userId="3ca4a220-123b-4285-b4ef-4d121b7cf03d" providerId="ADAL" clId="{081B1101-C22A-46CC-91D9-A5A24AD4121C}" dt="2022-05-19T15:55:14.164" v="1949" actId="20577"/>
          <ac:spMkLst>
            <pc:docMk/>
            <pc:sldMk cId="1199118062" sldId="328"/>
            <ac:spMk id="29" creationId="{B35BB77F-20F0-8D0D-059A-51B4B7E0A29D}"/>
          </ac:spMkLst>
        </pc:spChg>
        <pc:spChg chg="add mod">
          <ac:chgData name="Brell Wilson-Morris" userId="3ca4a220-123b-4285-b4ef-4d121b7cf03d" providerId="ADAL" clId="{081B1101-C22A-46CC-91D9-A5A24AD4121C}" dt="2022-05-19T12:03:10.286" v="1396"/>
          <ac:spMkLst>
            <pc:docMk/>
            <pc:sldMk cId="1199118062" sldId="328"/>
            <ac:spMk id="31" creationId="{055AABCA-770A-A4AC-83BA-3CFC6F6140E5}"/>
          </ac:spMkLst>
        </pc:spChg>
        <pc:spChg chg="add mod">
          <ac:chgData name="Brell Wilson-Morris" userId="3ca4a220-123b-4285-b4ef-4d121b7cf03d" providerId="ADAL" clId="{081B1101-C22A-46CC-91D9-A5A24AD4121C}" dt="2022-05-19T12:03:49.520" v="1403" actId="1076"/>
          <ac:spMkLst>
            <pc:docMk/>
            <pc:sldMk cId="1199118062" sldId="328"/>
            <ac:spMk id="34" creationId="{E5E4F1D6-5C9D-1AD7-FF13-89A97EB74CA0}"/>
          </ac:spMkLst>
        </pc:spChg>
        <pc:picChg chg="del">
          <ac:chgData name="Brell Wilson-Morris" userId="3ca4a220-123b-4285-b4ef-4d121b7cf03d" providerId="ADAL" clId="{081B1101-C22A-46CC-91D9-A5A24AD4121C}" dt="2022-05-19T11:41:17.915" v="1169" actId="478"/>
          <ac:picMkLst>
            <pc:docMk/>
            <pc:sldMk cId="1199118062" sldId="328"/>
            <ac:picMk id="11" creationId="{FABE8625-C0C1-33C7-F6E6-F677F1D32EF2}"/>
          </ac:picMkLst>
        </pc:picChg>
        <pc:picChg chg="add del mod">
          <ac:chgData name="Brell Wilson-Morris" userId="3ca4a220-123b-4285-b4ef-4d121b7cf03d" providerId="ADAL" clId="{081B1101-C22A-46CC-91D9-A5A24AD4121C}" dt="2022-05-19T12:02:09.677" v="1382" actId="478"/>
          <ac:picMkLst>
            <pc:docMk/>
            <pc:sldMk cId="1199118062" sldId="328"/>
            <ac:picMk id="14" creationId="{F0B8DDC1-3BDC-ED6F-A2AA-BBD59A2739F6}"/>
          </ac:picMkLst>
        </pc:picChg>
        <pc:picChg chg="add mod">
          <ac:chgData name="Brell Wilson-Morris" userId="3ca4a220-123b-4285-b4ef-4d121b7cf03d" providerId="ADAL" clId="{081B1101-C22A-46CC-91D9-A5A24AD4121C}" dt="2022-05-19T12:03:56.923" v="1404" actId="1076"/>
          <ac:picMkLst>
            <pc:docMk/>
            <pc:sldMk cId="1199118062" sldId="328"/>
            <ac:picMk id="30" creationId="{6FA1A135-0D6F-874E-49EF-022475A1A5C5}"/>
          </ac:picMkLst>
        </pc:picChg>
        <pc:cxnChg chg="del">
          <ac:chgData name="Brell Wilson-Morris" userId="3ca4a220-123b-4285-b4ef-4d121b7cf03d" providerId="ADAL" clId="{081B1101-C22A-46CC-91D9-A5A24AD4121C}" dt="2022-05-19T11:41:25.909" v="1178" actId="478"/>
          <ac:cxnSpMkLst>
            <pc:docMk/>
            <pc:sldMk cId="1199118062" sldId="328"/>
            <ac:cxnSpMk id="12" creationId="{315AB559-BD61-8579-CBA3-644174FBC87E}"/>
          </ac:cxnSpMkLst>
        </pc:cxnChg>
        <pc:cxnChg chg="del">
          <ac:chgData name="Brell Wilson-Morris" userId="3ca4a220-123b-4285-b4ef-4d121b7cf03d" providerId="ADAL" clId="{081B1101-C22A-46CC-91D9-A5A24AD4121C}" dt="2022-05-19T11:41:26.612" v="1179" actId="478"/>
          <ac:cxnSpMkLst>
            <pc:docMk/>
            <pc:sldMk cId="1199118062" sldId="328"/>
            <ac:cxnSpMk id="16" creationId="{5FCDF1D6-17B6-EBA7-4E91-9F7FC03908C0}"/>
          </ac:cxnSpMkLst>
        </pc:cxnChg>
        <pc:cxnChg chg="add del mod">
          <ac:chgData name="Brell Wilson-Morris" userId="3ca4a220-123b-4285-b4ef-4d121b7cf03d" providerId="ADAL" clId="{081B1101-C22A-46CC-91D9-A5A24AD4121C}" dt="2022-05-19T12:02:10.641" v="1383" actId="478"/>
          <ac:cxnSpMkLst>
            <pc:docMk/>
            <pc:sldMk cId="1199118062" sldId="328"/>
            <ac:cxnSpMk id="18" creationId="{1900FA55-5B68-1E6E-097A-A14417AD7A4B}"/>
          </ac:cxnSpMkLst>
        </pc:cxnChg>
        <pc:cxnChg chg="del">
          <ac:chgData name="Brell Wilson-Morris" userId="3ca4a220-123b-4285-b4ef-4d121b7cf03d" providerId="ADAL" clId="{081B1101-C22A-46CC-91D9-A5A24AD4121C}" dt="2022-05-19T11:41:20.061" v="1171" actId="478"/>
          <ac:cxnSpMkLst>
            <pc:docMk/>
            <pc:sldMk cId="1199118062" sldId="328"/>
            <ac:cxnSpMk id="19" creationId="{C689DAE4-A965-FE85-37D2-36490268C338}"/>
          </ac:cxnSpMkLst>
        </pc:cxnChg>
        <pc:cxnChg chg="del">
          <ac:chgData name="Brell Wilson-Morris" userId="3ca4a220-123b-4285-b4ef-4d121b7cf03d" providerId="ADAL" clId="{081B1101-C22A-46CC-91D9-A5A24AD4121C}" dt="2022-05-19T11:41:20.721" v="1172" actId="478"/>
          <ac:cxnSpMkLst>
            <pc:docMk/>
            <pc:sldMk cId="1199118062" sldId="328"/>
            <ac:cxnSpMk id="21" creationId="{CBF22912-F3BC-B168-21D6-4931134FAD8C}"/>
          </ac:cxnSpMkLst>
        </pc:cxnChg>
        <pc:cxnChg chg="del">
          <ac:chgData name="Brell Wilson-Morris" userId="3ca4a220-123b-4285-b4ef-4d121b7cf03d" providerId="ADAL" clId="{081B1101-C22A-46CC-91D9-A5A24AD4121C}" dt="2022-05-19T11:41:22.272" v="1174" actId="478"/>
          <ac:cxnSpMkLst>
            <pc:docMk/>
            <pc:sldMk cId="1199118062" sldId="328"/>
            <ac:cxnSpMk id="24" creationId="{E575403C-0FFD-E157-EAF1-7C477844AE16}"/>
          </ac:cxnSpMkLst>
        </pc:cxnChg>
        <pc:cxnChg chg="del">
          <ac:chgData name="Brell Wilson-Morris" userId="3ca4a220-123b-4285-b4ef-4d121b7cf03d" providerId="ADAL" clId="{081B1101-C22A-46CC-91D9-A5A24AD4121C}" dt="2022-05-19T11:41:22.999" v="1175" actId="478"/>
          <ac:cxnSpMkLst>
            <pc:docMk/>
            <pc:sldMk cId="1199118062" sldId="328"/>
            <ac:cxnSpMk id="25" creationId="{5B3E259A-427F-67C0-95CC-7421581E1109}"/>
          </ac:cxnSpMkLst>
        </pc:cxnChg>
        <pc:cxnChg chg="add mod">
          <ac:chgData name="Brell Wilson-Morris" userId="3ca4a220-123b-4285-b4ef-4d121b7cf03d" providerId="ADAL" clId="{081B1101-C22A-46CC-91D9-A5A24AD4121C}" dt="2022-05-19T12:03:22.954" v="1398" actId="14100"/>
          <ac:cxnSpMkLst>
            <pc:docMk/>
            <pc:sldMk cId="1199118062" sldId="328"/>
            <ac:cxnSpMk id="32" creationId="{A8925F49-6CDC-5991-F635-710D82B5E3E3}"/>
          </ac:cxnSpMkLst>
        </pc:cxnChg>
        <pc:cxnChg chg="add mod">
          <ac:chgData name="Brell Wilson-Morris" userId="3ca4a220-123b-4285-b4ef-4d121b7cf03d" providerId="ADAL" clId="{081B1101-C22A-46CC-91D9-A5A24AD4121C}" dt="2022-05-19T12:03:38.799" v="1401" actId="14100"/>
          <ac:cxnSpMkLst>
            <pc:docMk/>
            <pc:sldMk cId="1199118062" sldId="328"/>
            <ac:cxnSpMk id="33" creationId="{445263CC-737C-7C87-564B-37079AFD259E}"/>
          </ac:cxnSpMkLst>
        </pc:cxnChg>
        <pc:cxnChg chg="add mod">
          <ac:chgData name="Brell Wilson-Morris" userId="3ca4a220-123b-4285-b4ef-4d121b7cf03d" providerId="ADAL" clId="{081B1101-C22A-46CC-91D9-A5A24AD4121C}" dt="2022-05-19T15:54:22.111" v="1898" actId="14100"/>
          <ac:cxnSpMkLst>
            <pc:docMk/>
            <pc:sldMk cId="1199118062" sldId="328"/>
            <ac:cxnSpMk id="35" creationId="{1DA612D0-5FB5-4B21-6C82-A3ED1B1F8544}"/>
          </ac:cxnSpMkLst>
        </pc:cxnChg>
      </pc:sldChg>
      <pc:sldChg chg="addSp delSp modSp add mod modNotesTx">
        <pc:chgData name="Brell Wilson-Morris" userId="3ca4a220-123b-4285-b4ef-4d121b7cf03d" providerId="ADAL" clId="{081B1101-C22A-46CC-91D9-A5A24AD4121C}" dt="2022-05-19T16:10:36.152" v="2725" actId="1076"/>
        <pc:sldMkLst>
          <pc:docMk/>
          <pc:sldMk cId="2778749542" sldId="329"/>
        </pc:sldMkLst>
        <pc:spChg chg="mod">
          <ac:chgData name="Brell Wilson-Morris" userId="3ca4a220-123b-4285-b4ef-4d121b7cf03d" providerId="ADAL" clId="{081B1101-C22A-46CC-91D9-A5A24AD4121C}" dt="2022-05-19T11:43:51.535" v="1201"/>
          <ac:spMkLst>
            <pc:docMk/>
            <pc:sldMk cId="2778749542" sldId="329"/>
            <ac:spMk id="2" creationId="{961B4CF5-DBE3-4C64-A4D3-2B1B1D332453}"/>
          </ac:spMkLst>
        </pc:spChg>
        <pc:spChg chg="add del mod">
          <ac:chgData name="Brell Wilson-Morris" userId="3ca4a220-123b-4285-b4ef-4d121b7cf03d" providerId="ADAL" clId="{081B1101-C22A-46CC-91D9-A5A24AD4121C}" dt="2022-05-19T11:44:05.076" v="1204" actId="478"/>
          <ac:spMkLst>
            <pc:docMk/>
            <pc:sldMk cId="2778749542" sldId="329"/>
            <ac:spMk id="4" creationId="{4038A8F2-5DB3-4C88-0E7C-F7DC88DD8F4A}"/>
          </ac:spMkLst>
        </pc:spChg>
        <pc:spChg chg="mod">
          <ac:chgData name="Brell Wilson-Morris" userId="3ca4a220-123b-4285-b4ef-4d121b7cf03d" providerId="ADAL" clId="{081B1101-C22A-46CC-91D9-A5A24AD4121C}" dt="2022-05-19T11:43:58.364" v="1202"/>
          <ac:spMkLst>
            <pc:docMk/>
            <pc:sldMk cId="2778749542" sldId="329"/>
            <ac:spMk id="6" creationId="{30EDCC00-FC27-4009-A284-0D8F17B850EC}"/>
          </ac:spMkLst>
        </pc:spChg>
        <pc:spChg chg="add mod">
          <ac:chgData name="Brell Wilson-Morris" userId="3ca4a220-123b-4285-b4ef-4d121b7cf03d" providerId="ADAL" clId="{081B1101-C22A-46CC-91D9-A5A24AD4121C}" dt="2022-05-19T16:10:36.152" v="2725" actId="1076"/>
          <ac:spMkLst>
            <pc:docMk/>
            <pc:sldMk cId="2778749542" sldId="329"/>
            <ac:spMk id="13" creationId="{9608F71D-32B4-D189-76E7-B6EEBCDAF20B}"/>
          </ac:spMkLst>
        </pc:spChg>
        <pc:spChg chg="del">
          <ac:chgData name="Brell Wilson-Morris" userId="3ca4a220-123b-4285-b4ef-4d121b7cf03d" providerId="ADAL" clId="{081B1101-C22A-46CC-91D9-A5A24AD4121C}" dt="2022-05-19T11:44:06.273" v="1205" actId="478"/>
          <ac:spMkLst>
            <pc:docMk/>
            <pc:sldMk cId="2778749542" sldId="329"/>
            <ac:spMk id="15" creationId="{FB5A9FB5-53FC-7617-DACB-2E74C6393583}"/>
          </ac:spMkLst>
        </pc:spChg>
        <pc:spChg chg="del">
          <ac:chgData name="Brell Wilson-Morris" userId="3ca4a220-123b-4285-b4ef-4d121b7cf03d" providerId="ADAL" clId="{081B1101-C22A-46CC-91D9-A5A24AD4121C}" dt="2022-05-19T11:44:07.670" v="1207" actId="478"/>
          <ac:spMkLst>
            <pc:docMk/>
            <pc:sldMk cId="2778749542" sldId="329"/>
            <ac:spMk id="17" creationId="{62E85A1F-09E6-CF39-C7E2-3EBAC3DE4B5C}"/>
          </ac:spMkLst>
        </pc:spChg>
        <pc:spChg chg="add mod">
          <ac:chgData name="Brell Wilson-Morris" userId="3ca4a220-123b-4285-b4ef-4d121b7cf03d" providerId="ADAL" clId="{081B1101-C22A-46CC-91D9-A5A24AD4121C}" dt="2022-05-19T11:44:46.148" v="1217"/>
          <ac:spMkLst>
            <pc:docMk/>
            <pc:sldMk cId="2778749542" sldId="329"/>
            <ac:spMk id="19" creationId="{D79C1D2E-68DC-0CAB-8CC6-88263B4F0BD1}"/>
          </ac:spMkLst>
        </pc:spChg>
        <pc:spChg chg="del">
          <ac:chgData name="Brell Wilson-Morris" userId="3ca4a220-123b-4285-b4ef-4d121b7cf03d" providerId="ADAL" clId="{081B1101-C22A-46CC-91D9-A5A24AD4121C}" dt="2022-05-19T11:44:07.083" v="1206" actId="478"/>
          <ac:spMkLst>
            <pc:docMk/>
            <pc:sldMk cId="2778749542" sldId="329"/>
            <ac:spMk id="20" creationId="{303DF5CB-224A-9D08-1F44-14DF8398A18F}"/>
          </ac:spMkLst>
        </pc:spChg>
        <pc:spChg chg="add del mod">
          <ac:chgData name="Brell Wilson-Morris" userId="3ca4a220-123b-4285-b4ef-4d121b7cf03d" providerId="ADAL" clId="{081B1101-C22A-46CC-91D9-A5A24AD4121C}" dt="2022-05-19T11:44:58.252" v="1219"/>
          <ac:spMkLst>
            <pc:docMk/>
            <pc:sldMk cId="2778749542" sldId="329"/>
            <ac:spMk id="21" creationId="{485592ED-98DE-A72F-6A54-F9AACA8C1913}"/>
          </ac:spMkLst>
        </pc:spChg>
        <pc:spChg chg="add mod">
          <ac:chgData name="Brell Wilson-Morris" userId="3ca4a220-123b-4285-b4ef-4d121b7cf03d" providerId="ADAL" clId="{081B1101-C22A-46CC-91D9-A5A24AD4121C}" dt="2022-05-19T11:45:13.052" v="1222" actId="1076"/>
          <ac:spMkLst>
            <pc:docMk/>
            <pc:sldMk cId="2778749542" sldId="329"/>
            <ac:spMk id="22" creationId="{4C382502-E5E8-80B6-56D7-CF24D3978383}"/>
          </ac:spMkLst>
        </pc:spChg>
        <pc:spChg chg="del mod">
          <ac:chgData name="Brell Wilson-Morris" userId="3ca4a220-123b-4285-b4ef-4d121b7cf03d" providerId="ADAL" clId="{081B1101-C22A-46CC-91D9-A5A24AD4121C}" dt="2022-05-19T11:44:09.844" v="1210" actId="478"/>
          <ac:spMkLst>
            <pc:docMk/>
            <pc:sldMk cId="2778749542" sldId="329"/>
            <ac:spMk id="28" creationId="{3F811359-0F00-9E66-D9A6-FD10295171A6}"/>
          </ac:spMkLst>
        </pc:spChg>
        <pc:picChg chg="add mod">
          <ac:chgData name="Brell Wilson-Morris" userId="3ca4a220-123b-4285-b4ef-4d121b7cf03d" providerId="ADAL" clId="{081B1101-C22A-46CC-91D9-A5A24AD4121C}" dt="2022-05-19T11:45:18.052" v="1223" actId="14100"/>
          <ac:picMkLst>
            <pc:docMk/>
            <pc:sldMk cId="2778749542" sldId="329"/>
            <ac:picMk id="12" creationId="{5E03AE5C-5AB3-3F4E-E86F-57CA903F4C09}"/>
          </ac:picMkLst>
        </pc:picChg>
        <pc:picChg chg="del">
          <ac:chgData name="Brell Wilson-Morris" userId="3ca4a220-123b-4285-b4ef-4d121b7cf03d" providerId="ADAL" clId="{081B1101-C22A-46CC-91D9-A5A24AD4121C}" dt="2022-05-19T11:44:02.412" v="1203" actId="478"/>
          <ac:picMkLst>
            <pc:docMk/>
            <pc:sldMk cId="2778749542" sldId="329"/>
            <ac:picMk id="14" creationId="{F0B8DDC1-3BDC-ED6F-A2AA-BBD59A2739F6}"/>
          </ac:picMkLst>
        </pc:picChg>
        <pc:cxnChg chg="add mod">
          <ac:chgData name="Brell Wilson-Morris" userId="3ca4a220-123b-4285-b4ef-4d121b7cf03d" providerId="ADAL" clId="{081B1101-C22A-46CC-91D9-A5A24AD4121C}" dt="2022-05-19T11:45:21.315" v="1224" actId="14100"/>
          <ac:cxnSpMkLst>
            <pc:docMk/>
            <pc:sldMk cId="2778749542" sldId="329"/>
            <ac:cxnSpMk id="16" creationId="{712BC9CC-3FA7-5402-06CF-8830E3D46948}"/>
          </ac:cxnSpMkLst>
        </pc:cxnChg>
        <pc:cxnChg chg="del">
          <ac:chgData name="Brell Wilson-Morris" userId="3ca4a220-123b-4285-b4ef-4d121b7cf03d" providerId="ADAL" clId="{081B1101-C22A-46CC-91D9-A5A24AD4121C}" dt="2022-05-19T11:44:08.409" v="1208" actId="478"/>
          <ac:cxnSpMkLst>
            <pc:docMk/>
            <pc:sldMk cId="2778749542" sldId="329"/>
            <ac:cxnSpMk id="18" creationId="{1900FA55-5B68-1E6E-097A-A14417AD7A4B}"/>
          </ac:cxnSpMkLst>
        </pc:cxnChg>
      </pc:sldChg>
      <pc:sldChg chg="addSp delSp modSp add mod modNotesTx">
        <pc:chgData name="Brell Wilson-Morris" userId="3ca4a220-123b-4285-b4ef-4d121b7cf03d" providerId="ADAL" clId="{081B1101-C22A-46CC-91D9-A5A24AD4121C}" dt="2022-05-19T16:11:17.552" v="2727" actId="6549"/>
        <pc:sldMkLst>
          <pc:docMk/>
          <pc:sldMk cId="965677571" sldId="330"/>
        </pc:sldMkLst>
        <pc:spChg chg="mod">
          <ac:chgData name="Brell Wilson-Morris" userId="3ca4a220-123b-4285-b4ef-4d121b7cf03d" providerId="ADAL" clId="{081B1101-C22A-46CC-91D9-A5A24AD4121C}" dt="2022-05-19T14:34:05.534" v="1424" actId="20577"/>
          <ac:spMkLst>
            <pc:docMk/>
            <pc:sldMk cId="965677571" sldId="330"/>
            <ac:spMk id="2" creationId="{961B4CF5-DBE3-4C64-A4D3-2B1B1D332453}"/>
          </ac:spMkLst>
        </pc:spChg>
        <pc:spChg chg="del mod">
          <ac:chgData name="Brell Wilson-Morris" userId="3ca4a220-123b-4285-b4ef-4d121b7cf03d" providerId="ADAL" clId="{081B1101-C22A-46CC-91D9-A5A24AD4121C}" dt="2022-05-19T11:49:15.306" v="1246" actId="478"/>
          <ac:spMkLst>
            <pc:docMk/>
            <pc:sldMk cId="965677571" sldId="330"/>
            <ac:spMk id="6" creationId="{30EDCC00-FC27-4009-A284-0D8F17B850EC}"/>
          </ac:spMkLst>
        </pc:spChg>
        <pc:spChg chg="add del mod">
          <ac:chgData name="Brell Wilson-Morris" userId="3ca4a220-123b-4285-b4ef-4d121b7cf03d" providerId="ADAL" clId="{081B1101-C22A-46CC-91D9-A5A24AD4121C}" dt="2022-05-19T11:51:25.908" v="1272" actId="478"/>
          <ac:spMkLst>
            <pc:docMk/>
            <pc:sldMk cId="965677571" sldId="330"/>
            <ac:spMk id="10" creationId="{69C06C53-49D2-84F1-D62C-921FCBEC6B7A}"/>
          </ac:spMkLst>
        </pc:spChg>
        <pc:spChg chg="del">
          <ac:chgData name="Brell Wilson-Morris" userId="3ca4a220-123b-4285-b4ef-4d121b7cf03d" providerId="ADAL" clId="{081B1101-C22A-46CC-91D9-A5A24AD4121C}" dt="2022-05-19T11:49:16.822" v="1248" actId="478"/>
          <ac:spMkLst>
            <pc:docMk/>
            <pc:sldMk cId="965677571" sldId="330"/>
            <ac:spMk id="13" creationId="{9608F71D-32B4-D189-76E7-B6EEBCDAF20B}"/>
          </ac:spMkLst>
        </pc:spChg>
        <pc:spChg chg="add del mod">
          <ac:chgData name="Brell Wilson-Morris" userId="3ca4a220-123b-4285-b4ef-4d121b7cf03d" providerId="ADAL" clId="{081B1101-C22A-46CC-91D9-A5A24AD4121C}" dt="2022-05-19T11:51:25.099" v="1271" actId="478"/>
          <ac:spMkLst>
            <pc:docMk/>
            <pc:sldMk cId="965677571" sldId="330"/>
            <ac:spMk id="14" creationId="{D6500FE6-14BD-237C-5A80-9123141F0FA2}"/>
          </ac:spMkLst>
        </pc:spChg>
        <pc:spChg chg="add del mod">
          <ac:chgData name="Brell Wilson-Morris" userId="3ca4a220-123b-4285-b4ef-4d121b7cf03d" providerId="ADAL" clId="{081B1101-C22A-46CC-91D9-A5A24AD4121C}" dt="2022-05-19T14:34:28.247" v="1426" actId="478"/>
          <ac:spMkLst>
            <pc:docMk/>
            <pc:sldMk cId="965677571" sldId="330"/>
            <ac:spMk id="15" creationId="{C18CFD2A-2DDC-5F97-EE1C-A3B7A4B14AA5}"/>
          </ac:spMkLst>
        </pc:spChg>
        <pc:spChg chg="add del mod">
          <ac:chgData name="Brell Wilson-Morris" userId="3ca4a220-123b-4285-b4ef-4d121b7cf03d" providerId="ADAL" clId="{081B1101-C22A-46CC-91D9-A5A24AD4121C}" dt="2022-05-19T11:51:28.205" v="1274" actId="478"/>
          <ac:spMkLst>
            <pc:docMk/>
            <pc:sldMk cId="965677571" sldId="330"/>
            <ac:spMk id="18" creationId="{5894610C-554F-9E6A-B08E-ADB61180C674}"/>
          </ac:spMkLst>
        </pc:spChg>
        <pc:spChg chg="del mod">
          <ac:chgData name="Brell Wilson-Morris" userId="3ca4a220-123b-4285-b4ef-4d121b7cf03d" providerId="ADAL" clId="{081B1101-C22A-46CC-91D9-A5A24AD4121C}" dt="2022-05-19T11:49:20.332" v="1251" actId="478"/>
          <ac:spMkLst>
            <pc:docMk/>
            <pc:sldMk cId="965677571" sldId="330"/>
            <ac:spMk id="19" creationId="{D79C1D2E-68DC-0CAB-8CC6-88263B4F0BD1}"/>
          </ac:spMkLst>
        </pc:spChg>
        <pc:spChg chg="add del mod">
          <ac:chgData name="Brell Wilson-Morris" userId="3ca4a220-123b-4285-b4ef-4d121b7cf03d" providerId="ADAL" clId="{081B1101-C22A-46CC-91D9-A5A24AD4121C}" dt="2022-05-19T11:51:31.343" v="1277" actId="478"/>
          <ac:spMkLst>
            <pc:docMk/>
            <pc:sldMk cId="965677571" sldId="330"/>
            <ac:spMk id="21" creationId="{156B70ED-A296-224C-5B73-75B23F114BD2}"/>
          </ac:spMkLst>
        </pc:spChg>
        <pc:spChg chg="del">
          <ac:chgData name="Brell Wilson-Morris" userId="3ca4a220-123b-4285-b4ef-4d121b7cf03d" providerId="ADAL" clId="{081B1101-C22A-46CC-91D9-A5A24AD4121C}" dt="2022-05-19T11:49:21.847" v="1252" actId="478"/>
          <ac:spMkLst>
            <pc:docMk/>
            <pc:sldMk cId="965677571" sldId="330"/>
            <ac:spMk id="22" creationId="{4C382502-E5E8-80B6-56D7-CF24D3978383}"/>
          </ac:spMkLst>
        </pc:spChg>
        <pc:spChg chg="add del mod">
          <ac:chgData name="Brell Wilson-Morris" userId="3ca4a220-123b-4285-b4ef-4d121b7cf03d" providerId="ADAL" clId="{081B1101-C22A-46CC-91D9-A5A24AD4121C}" dt="2022-05-19T11:51:48.622" v="1282"/>
          <ac:spMkLst>
            <pc:docMk/>
            <pc:sldMk cId="965677571" sldId="330"/>
            <ac:spMk id="23" creationId="{CF274AF9-910A-F2C6-20EC-5D09197899F3}"/>
          </ac:spMkLst>
        </pc:spChg>
        <pc:spChg chg="add del mod">
          <ac:chgData name="Brell Wilson-Morris" userId="3ca4a220-123b-4285-b4ef-4d121b7cf03d" providerId="ADAL" clId="{081B1101-C22A-46CC-91D9-A5A24AD4121C}" dt="2022-05-19T11:51:56.730" v="1288"/>
          <ac:spMkLst>
            <pc:docMk/>
            <pc:sldMk cId="965677571" sldId="330"/>
            <ac:spMk id="24" creationId="{9C802C4E-8336-112A-78A8-79E80D832B21}"/>
          </ac:spMkLst>
        </pc:spChg>
        <pc:spChg chg="add del mod">
          <ac:chgData name="Brell Wilson-Morris" userId="3ca4a220-123b-4285-b4ef-4d121b7cf03d" providerId="ADAL" clId="{081B1101-C22A-46CC-91D9-A5A24AD4121C}" dt="2022-05-19T14:34:34.798" v="1433" actId="478"/>
          <ac:spMkLst>
            <pc:docMk/>
            <pc:sldMk cId="965677571" sldId="330"/>
            <ac:spMk id="28" creationId="{6531BD8D-AE96-5A64-0DCE-DC291A952180}"/>
          </ac:spMkLst>
        </pc:spChg>
        <pc:spChg chg="add del mod">
          <ac:chgData name="Brell Wilson-Morris" userId="3ca4a220-123b-4285-b4ef-4d121b7cf03d" providerId="ADAL" clId="{081B1101-C22A-46CC-91D9-A5A24AD4121C}" dt="2022-05-19T14:34:33.511" v="1432" actId="478"/>
          <ac:spMkLst>
            <pc:docMk/>
            <pc:sldMk cId="965677571" sldId="330"/>
            <ac:spMk id="29" creationId="{FFE4E676-FA99-5843-9051-1BED914BC427}"/>
          </ac:spMkLst>
        </pc:spChg>
        <pc:spChg chg="add del mod">
          <ac:chgData name="Brell Wilson-Morris" userId="3ca4a220-123b-4285-b4ef-4d121b7cf03d" providerId="ADAL" clId="{081B1101-C22A-46CC-91D9-A5A24AD4121C}" dt="2022-05-19T14:34:30.974" v="1430" actId="478"/>
          <ac:spMkLst>
            <pc:docMk/>
            <pc:sldMk cId="965677571" sldId="330"/>
            <ac:spMk id="30" creationId="{8DE602C7-431C-19D7-0FD5-0F6B042E72F7}"/>
          </ac:spMkLst>
        </pc:spChg>
        <pc:spChg chg="add del mod">
          <ac:chgData name="Brell Wilson-Morris" userId="3ca4a220-123b-4285-b4ef-4d121b7cf03d" providerId="ADAL" clId="{081B1101-C22A-46CC-91D9-A5A24AD4121C}" dt="2022-05-19T14:34:29.851" v="1428" actId="478"/>
          <ac:spMkLst>
            <pc:docMk/>
            <pc:sldMk cId="965677571" sldId="330"/>
            <ac:spMk id="31" creationId="{48A167AF-968C-1282-BD2C-1635BCB9E1E0}"/>
          </ac:spMkLst>
        </pc:spChg>
        <pc:spChg chg="add mod">
          <ac:chgData name="Brell Wilson-Morris" userId="3ca4a220-123b-4285-b4ef-4d121b7cf03d" providerId="ADAL" clId="{081B1101-C22A-46CC-91D9-A5A24AD4121C}" dt="2022-05-19T14:34:40.807" v="1434"/>
          <ac:spMkLst>
            <pc:docMk/>
            <pc:sldMk cId="965677571" sldId="330"/>
            <ac:spMk id="33" creationId="{0C793D13-BC9C-68A0-7A19-C50B00F77F47}"/>
          </ac:spMkLst>
        </pc:spChg>
        <pc:spChg chg="add mod">
          <ac:chgData name="Brell Wilson-Morris" userId="3ca4a220-123b-4285-b4ef-4d121b7cf03d" providerId="ADAL" clId="{081B1101-C22A-46CC-91D9-A5A24AD4121C}" dt="2022-05-19T14:35:09.045" v="1440"/>
          <ac:spMkLst>
            <pc:docMk/>
            <pc:sldMk cId="965677571" sldId="330"/>
            <ac:spMk id="39" creationId="{70F1065E-381E-E03C-871C-2C567D687B23}"/>
          </ac:spMkLst>
        </pc:spChg>
        <pc:spChg chg="add mod">
          <ac:chgData name="Brell Wilson-Morris" userId="3ca4a220-123b-4285-b4ef-4d121b7cf03d" providerId="ADAL" clId="{081B1101-C22A-46CC-91D9-A5A24AD4121C}" dt="2022-05-19T14:35:18.950" v="1442"/>
          <ac:spMkLst>
            <pc:docMk/>
            <pc:sldMk cId="965677571" sldId="330"/>
            <ac:spMk id="41" creationId="{4879E0A1-8A34-A148-42DF-088FC5AD4851}"/>
          </ac:spMkLst>
        </pc:spChg>
        <pc:spChg chg="add mod">
          <ac:chgData name="Brell Wilson-Morris" userId="3ca4a220-123b-4285-b4ef-4d121b7cf03d" providerId="ADAL" clId="{081B1101-C22A-46CC-91D9-A5A24AD4121C}" dt="2022-05-19T14:35:27.589" v="1443"/>
          <ac:spMkLst>
            <pc:docMk/>
            <pc:sldMk cId="965677571" sldId="330"/>
            <ac:spMk id="42" creationId="{80A12AD3-486B-19F0-FE0B-D48639DCC0F2}"/>
          </ac:spMkLst>
        </pc:spChg>
        <pc:spChg chg="add mod">
          <ac:chgData name="Brell Wilson-Morris" userId="3ca4a220-123b-4285-b4ef-4d121b7cf03d" providerId="ADAL" clId="{081B1101-C22A-46CC-91D9-A5A24AD4121C}" dt="2022-05-19T14:35:33.680" v="1444"/>
          <ac:spMkLst>
            <pc:docMk/>
            <pc:sldMk cId="965677571" sldId="330"/>
            <ac:spMk id="43" creationId="{CAB00EDC-1395-F654-44E4-D62EE4C46DE0}"/>
          </ac:spMkLst>
        </pc:spChg>
        <pc:spChg chg="add mod">
          <ac:chgData name="Brell Wilson-Morris" userId="3ca4a220-123b-4285-b4ef-4d121b7cf03d" providerId="ADAL" clId="{081B1101-C22A-46CC-91D9-A5A24AD4121C}" dt="2022-05-19T14:35:38.298" v="1445"/>
          <ac:spMkLst>
            <pc:docMk/>
            <pc:sldMk cId="965677571" sldId="330"/>
            <ac:spMk id="44" creationId="{82A398E4-1A62-412E-2F3F-E1B6D8921917}"/>
          </ac:spMkLst>
        </pc:spChg>
        <pc:spChg chg="add mod">
          <ac:chgData name="Brell Wilson-Morris" userId="3ca4a220-123b-4285-b4ef-4d121b7cf03d" providerId="ADAL" clId="{081B1101-C22A-46CC-91D9-A5A24AD4121C}" dt="2022-05-19T14:35:42.911" v="1446"/>
          <ac:spMkLst>
            <pc:docMk/>
            <pc:sldMk cId="965677571" sldId="330"/>
            <ac:spMk id="45" creationId="{9444F7B2-6293-1EAE-DE49-330A1909902B}"/>
          </ac:spMkLst>
        </pc:spChg>
        <pc:spChg chg="add mod">
          <ac:chgData name="Brell Wilson-Morris" userId="3ca4a220-123b-4285-b4ef-4d121b7cf03d" providerId="ADAL" clId="{081B1101-C22A-46CC-91D9-A5A24AD4121C}" dt="2022-05-19T14:35:47.537" v="1447"/>
          <ac:spMkLst>
            <pc:docMk/>
            <pc:sldMk cId="965677571" sldId="330"/>
            <ac:spMk id="46" creationId="{B01443D8-81E7-80C9-E9B9-43F770B95455}"/>
          </ac:spMkLst>
        </pc:spChg>
        <pc:picChg chg="add del mod">
          <ac:chgData name="Brell Wilson-Morris" userId="3ca4a220-123b-4285-b4ef-4d121b7cf03d" providerId="ADAL" clId="{081B1101-C22A-46CC-91D9-A5A24AD4121C}" dt="2022-05-19T11:51:23.527" v="1269" actId="478"/>
          <ac:picMkLst>
            <pc:docMk/>
            <pc:sldMk cId="965677571" sldId="330"/>
            <ac:picMk id="9" creationId="{D5AC7777-0BDC-DA45-B932-C943B2A57068}"/>
          </ac:picMkLst>
        </pc:picChg>
        <pc:picChg chg="del">
          <ac:chgData name="Brell Wilson-Morris" userId="3ca4a220-123b-4285-b4ef-4d121b7cf03d" providerId="ADAL" clId="{081B1101-C22A-46CC-91D9-A5A24AD4121C}" dt="2022-05-19T11:49:15.981" v="1247" actId="478"/>
          <ac:picMkLst>
            <pc:docMk/>
            <pc:sldMk cId="965677571" sldId="330"/>
            <ac:picMk id="12" creationId="{5E03AE5C-5AB3-3F4E-E86F-57CA903F4C09}"/>
          </ac:picMkLst>
        </pc:picChg>
        <pc:picChg chg="add del mod">
          <ac:chgData name="Brell Wilson-Morris" userId="3ca4a220-123b-4285-b4ef-4d121b7cf03d" providerId="ADAL" clId="{081B1101-C22A-46CC-91D9-A5A24AD4121C}" dt="2022-05-19T14:34:28.934" v="1427" actId="478"/>
          <ac:picMkLst>
            <pc:docMk/>
            <pc:sldMk cId="965677571" sldId="330"/>
            <ac:picMk id="25" creationId="{FA5CDA18-4FED-913F-8B09-A3CB0C0692F0}"/>
          </ac:picMkLst>
        </pc:picChg>
        <pc:picChg chg="add del mod">
          <ac:chgData name="Brell Wilson-Morris" userId="3ca4a220-123b-4285-b4ef-4d121b7cf03d" providerId="ADAL" clId="{081B1101-C22A-46CC-91D9-A5A24AD4121C}" dt="2022-05-19T11:52:37.379" v="1299"/>
          <ac:picMkLst>
            <pc:docMk/>
            <pc:sldMk cId="965677571" sldId="330"/>
            <ac:picMk id="26" creationId="{F69E4222-F813-31B5-A361-89BF460976A7}"/>
          </ac:picMkLst>
        </pc:picChg>
        <pc:picChg chg="add mod">
          <ac:chgData name="Brell Wilson-Morris" userId="3ca4a220-123b-4285-b4ef-4d121b7cf03d" providerId="ADAL" clId="{081B1101-C22A-46CC-91D9-A5A24AD4121C}" dt="2022-05-19T14:34:44.819" v="1435"/>
          <ac:picMkLst>
            <pc:docMk/>
            <pc:sldMk cId="965677571" sldId="330"/>
            <ac:picMk id="34" creationId="{11A15ADE-B93D-8174-B077-7B8ECA9F4876}"/>
          </ac:picMkLst>
        </pc:picChg>
        <pc:cxnChg chg="add del mod">
          <ac:chgData name="Brell Wilson-Morris" userId="3ca4a220-123b-4285-b4ef-4d121b7cf03d" providerId="ADAL" clId="{081B1101-C22A-46CC-91D9-A5A24AD4121C}" dt="2022-05-19T11:51:24.439" v="1270" actId="478"/>
          <ac:cxnSpMkLst>
            <pc:docMk/>
            <pc:sldMk cId="965677571" sldId="330"/>
            <ac:cxnSpMk id="11" creationId="{77BCD96F-0B68-2666-5C34-AA1913A9D80A}"/>
          </ac:cxnSpMkLst>
        </pc:cxnChg>
        <pc:cxnChg chg="del">
          <ac:chgData name="Brell Wilson-Morris" userId="3ca4a220-123b-4285-b4ef-4d121b7cf03d" providerId="ADAL" clId="{081B1101-C22A-46CC-91D9-A5A24AD4121C}" dt="2022-05-19T11:49:17.419" v="1249" actId="478"/>
          <ac:cxnSpMkLst>
            <pc:docMk/>
            <pc:sldMk cId="965677571" sldId="330"/>
            <ac:cxnSpMk id="16" creationId="{712BC9CC-3FA7-5402-06CF-8830E3D46948}"/>
          </ac:cxnSpMkLst>
        </pc:cxnChg>
        <pc:cxnChg chg="add del mod">
          <ac:chgData name="Brell Wilson-Morris" userId="3ca4a220-123b-4285-b4ef-4d121b7cf03d" providerId="ADAL" clId="{081B1101-C22A-46CC-91D9-A5A24AD4121C}" dt="2022-05-19T11:51:30.015" v="1276" actId="478"/>
          <ac:cxnSpMkLst>
            <pc:docMk/>
            <pc:sldMk cId="965677571" sldId="330"/>
            <ac:cxnSpMk id="17" creationId="{73448260-2289-16F8-F2BC-BDD27F413E40}"/>
          </ac:cxnSpMkLst>
        </pc:cxnChg>
        <pc:cxnChg chg="add del mod">
          <ac:chgData name="Brell Wilson-Morris" userId="3ca4a220-123b-4285-b4ef-4d121b7cf03d" providerId="ADAL" clId="{081B1101-C22A-46CC-91D9-A5A24AD4121C}" dt="2022-05-19T11:51:28.970" v="1275" actId="478"/>
          <ac:cxnSpMkLst>
            <pc:docMk/>
            <pc:sldMk cId="965677571" sldId="330"/>
            <ac:cxnSpMk id="20" creationId="{B3118257-9211-8D0F-100D-4DF501F9B293}"/>
          </ac:cxnSpMkLst>
        </pc:cxnChg>
        <pc:cxnChg chg="add del mod">
          <ac:chgData name="Brell Wilson-Morris" userId="3ca4a220-123b-4285-b4ef-4d121b7cf03d" providerId="ADAL" clId="{081B1101-C22A-46CC-91D9-A5A24AD4121C}" dt="2022-05-19T14:34:31.918" v="1431" actId="478"/>
          <ac:cxnSpMkLst>
            <pc:docMk/>
            <pc:sldMk cId="965677571" sldId="330"/>
            <ac:cxnSpMk id="27" creationId="{CE1D4AB9-31F2-261A-B09E-7EE05A871DE7}"/>
          </ac:cxnSpMkLst>
        </pc:cxnChg>
        <pc:cxnChg chg="add del mod">
          <ac:chgData name="Brell Wilson-Morris" userId="3ca4a220-123b-4285-b4ef-4d121b7cf03d" providerId="ADAL" clId="{081B1101-C22A-46CC-91D9-A5A24AD4121C}" dt="2022-05-19T14:34:30.385" v="1429" actId="478"/>
          <ac:cxnSpMkLst>
            <pc:docMk/>
            <pc:sldMk cId="965677571" sldId="330"/>
            <ac:cxnSpMk id="32" creationId="{CA26905B-92B9-97E5-9D89-CF9942BD1C4A}"/>
          </ac:cxnSpMkLst>
        </pc:cxnChg>
        <pc:cxnChg chg="add mod">
          <ac:chgData name="Brell Wilson-Morris" userId="3ca4a220-123b-4285-b4ef-4d121b7cf03d" providerId="ADAL" clId="{081B1101-C22A-46CC-91D9-A5A24AD4121C}" dt="2022-05-19T14:34:48.228" v="1436"/>
          <ac:cxnSpMkLst>
            <pc:docMk/>
            <pc:sldMk cId="965677571" sldId="330"/>
            <ac:cxnSpMk id="35" creationId="{9B4B0662-0DB2-971B-16DC-35AE13B57004}"/>
          </ac:cxnSpMkLst>
        </pc:cxnChg>
        <pc:cxnChg chg="add mod">
          <ac:chgData name="Brell Wilson-Morris" userId="3ca4a220-123b-4285-b4ef-4d121b7cf03d" providerId="ADAL" clId="{081B1101-C22A-46CC-91D9-A5A24AD4121C}" dt="2022-05-19T14:34:56.230" v="1437"/>
          <ac:cxnSpMkLst>
            <pc:docMk/>
            <pc:sldMk cId="965677571" sldId="330"/>
            <ac:cxnSpMk id="36" creationId="{C9611F5A-19DE-65FD-0493-2905480724E3}"/>
          </ac:cxnSpMkLst>
        </pc:cxnChg>
        <pc:cxnChg chg="add mod">
          <ac:chgData name="Brell Wilson-Morris" userId="3ca4a220-123b-4285-b4ef-4d121b7cf03d" providerId="ADAL" clId="{081B1101-C22A-46CC-91D9-A5A24AD4121C}" dt="2022-05-19T14:35:01.384" v="1438"/>
          <ac:cxnSpMkLst>
            <pc:docMk/>
            <pc:sldMk cId="965677571" sldId="330"/>
            <ac:cxnSpMk id="37" creationId="{78B799F2-969D-BABF-3D79-236E28B3C47C}"/>
          </ac:cxnSpMkLst>
        </pc:cxnChg>
        <pc:cxnChg chg="add mod">
          <ac:chgData name="Brell Wilson-Morris" userId="3ca4a220-123b-4285-b4ef-4d121b7cf03d" providerId="ADAL" clId="{081B1101-C22A-46CC-91D9-A5A24AD4121C}" dt="2022-05-19T14:35:05.268" v="1439"/>
          <ac:cxnSpMkLst>
            <pc:docMk/>
            <pc:sldMk cId="965677571" sldId="330"/>
            <ac:cxnSpMk id="38" creationId="{2B37EFF1-BC2B-6E40-F7AC-A6DD40B1F2ED}"/>
          </ac:cxnSpMkLst>
        </pc:cxnChg>
        <pc:cxnChg chg="add mod">
          <ac:chgData name="Brell Wilson-Morris" userId="3ca4a220-123b-4285-b4ef-4d121b7cf03d" providerId="ADAL" clId="{081B1101-C22A-46CC-91D9-A5A24AD4121C}" dt="2022-05-19T14:35:14.584" v="1441"/>
          <ac:cxnSpMkLst>
            <pc:docMk/>
            <pc:sldMk cId="965677571" sldId="330"/>
            <ac:cxnSpMk id="40" creationId="{A35D0364-9F12-77B4-7CB7-DFE7A31256CD}"/>
          </ac:cxnSpMkLst>
        </pc:cxnChg>
      </pc:sldChg>
      <pc:sldChg chg="delSp modSp add del mod">
        <pc:chgData name="Brell Wilson-Morris" userId="3ca4a220-123b-4285-b4ef-4d121b7cf03d" providerId="ADAL" clId="{081B1101-C22A-46CC-91D9-A5A24AD4121C}" dt="2022-05-19T14:46:12.444" v="1566" actId="47"/>
        <pc:sldMkLst>
          <pc:docMk/>
          <pc:sldMk cId="514638529" sldId="331"/>
        </pc:sldMkLst>
        <pc:spChg chg="mod">
          <ac:chgData name="Brell Wilson-Morris" userId="3ca4a220-123b-4285-b4ef-4d121b7cf03d" providerId="ADAL" clId="{081B1101-C22A-46CC-91D9-A5A24AD4121C}" dt="2022-05-19T11:54:20.186" v="1313" actId="6549"/>
          <ac:spMkLst>
            <pc:docMk/>
            <pc:sldMk cId="514638529" sldId="331"/>
            <ac:spMk id="15" creationId="{C18CFD2A-2DDC-5F97-EE1C-A3B7A4B14AA5}"/>
          </ac:spMkLst>
        </pc:spChg>
        <pc:spChg chg="del">
          <ac:chgData name="Brell Wilson-Morris" userId="3ca4a220-123b-4285-b4ef-4d121b7cf03d" providerId="ADAL" clId="{081B1101-C22A-46CC-91D9-A5A24AD4121C}" dt="2022-05-19T11:54:23.299" v="1315" actId="478"/>
          <ac:spMkLst>
            <pc:docMk/>
            <pc:sldMk cId="514638529" sldId="331"/>
            <ac:spMk id="28" creationId="{6531BD8D-AE96-5A64-0DCE-DC291A952180}"/>
          </ac:spMkLst>
        </pc:spChg>
        <pc:spChg chg="del">
          <ac:chgData name="Brell Wilson-Morris" userId="3ca4a220-123b-4285-b4ef-4d121b7cf03d" providerId="ADAL" clId="{081B1101-C22A-46CC-91D9-A5A24AD4121C}" dt="2022-05-19T11:54:21.938" v="1314" actId="478"/>
          <ac:spMkLst>
            <pc:docMk/>
            <pc:sldMk cId="514638529" sldId="331"/>
            <ac:spMk id="29" creationId="{FFE4E676-FA99-5843-9051-1BED914BC427}"/>
          </ac:spMkLst>
        </pc:spChg>
        <pc:spChg chg="del">
          <ac:chgData name="Brell Wilson-Morris" userId="3ca4a220-123b-4285-b4ef-4d121b7cf03d" providerId="ADAL" clId="{081B1101-C22A-46CC-91D9-A5A24AD4121C}" dt="2022-05-19T11:54:24.937" v="1317" actId="478"/>
          <ac:spMkLst>
            <pc:docMk/>
            <pc:sldMk cId="514638529" sldId="331"/>
            <ac:spMk id="30" creationId="{8DE602C7-431C-19D7-0FD5-0F6B042E72F7}"/>
          </ac:spMkLst>
        </pc:spChg>
        <pc:spChg chg="del">
          <ac:chgData name="Brell Wilson-Morris" userId="3ca4a220-123b-4285-b4ef-4d121b7cf03d" providerId="ADAL" clId="{081B1101-C22A-46CC-91D9-A5A24AD4121C}" dt="2022-05-19T11:54:25.640" v="1318" actId="478"/>
          <ac:spMkLst>
            <pc:docMk/>
            <pc:sldMk cId="514638529" sldId="331"/>
            <ac:spMk id="31" creationId="{48A167AF-968C-1282-BD2C-1635BCB9E1E0}"/>
          </ac:spMkLst>
        </pc:spChg>
        <pc:picChg chg="del">
          <ac:chgData name="Brell Wilson-Morris" userId="3ca4a220-123b-4285-b4ef-4d121b7cf03d" providerId="ADAL" clId="{081B1101-C22A-46CC-91D9-A5A24AD4121C}" dt="2022-05-19T11:54:24.186" v="1316" actId="478"/>
          <ac:picMkLst>
            <pc:docMk/>
            <pc:sldMk cId="514638529" sldId="331"/>
            <ac:picMk id="25" creationId="{FA5CDA18-4FED-913F-8B09-A3CB0C0692F0}"/>
          </ac:picMkLst>
        </pc:picChg>
        <pc:cxnChg chg="del">
          <ac:chgData name="Brell Wilson-Morris" userId="3ca4a220-123b-4285-b4ef-4d121b7cf03d" providerId="ADAL" clId="{081B1101-C22A-46CC-91D9-A5A24AD4121C}" dt="2022-05-19T11:54:26.341" v="1319" actId="478"/>
          <ac:cxnSpMkLst>
            <pc:docMk/>
            <pc:sldMk cId="514638529" sldId="331"/>
            <ac:cxnSpMk id="32" creationId="{CA26905B-92B9-97E5-9D89-CF9942BD1C4A}"/>
          </ac:cxnSpMkLst>
        </pc:cxnChg>
      </pc:sldChg>
      <pc:sldChg chg="addSp delSp modSp add mod modNotesTx">
        <pc:chgData name="Brell Wilson-Morris" userId="3ca4a220-123b-4285-b4ef-4d121b7cf03d" providerId="ADAL" clId="{081B1101-C22A-46CC-91D9-A5A24AD4121C}" dt="2022-05-19T14:42:35.066" v="1517"/>
        <pc:sldMkLst>
          <pc:docMk/>
          <pc:sldMk cId="1081219115" sldId="332"/>
        </pc:sldMkLst>
        <pc:spChg chg="mod">
          <ac:chgData name="Brell Wilson-Morris" userId="3ca4a220-123b-4285-b4ef-4d121b7cf03d" providerId="ADAL" clId="{081B1101-C22A-46CC-91D9-A5A24AD4121C}" dt="2022-05-19T14:41:30.325" v="1500" actId="20577"/>
          <ac:spMkLst>
            <pc:docMk/>
            <pc:sldMk cId="1081219115" sldId="332"/>
            <ac:spMk id="2" creationId="{961B4CF5-DBE3-4C64-A4D3-2B1B1D332453}"/>
          </ac:spMkLst>
        </pc:spChg>
        <pc:spChg chg="add mod">
          <ac:chgData name="Brell Wilson-Morris" userId="3ca4a220-123b-4285-b4ef-4d121b7cf03d" providerId="ADAL" clId="{081B1101-C22A-46CC-91D9-A5A24AD4121C}" dt="2022-05-19T14:42:01.707" v="1512"/>
          <ac:spMkLst>
            <pc:docMk/>
            <pc:sldMk cId="1081219115" sldId="332"/>
            <ac:spMk id="12" creationId="{B17A7F57-96F1-95BF-62E5-97CE32FC2281}"/>
          </ac:spMkLst>
        </pc:spChg>
        <pc:spChg chg="del mod">
          <ac:chgData name="Brell Wilson-Morris" userId="3ca4a220-123b-4285-b4ef-4d121b7cf03d" providerId="ADAL" clId="{081B1101-C22A-46CC-91D9-A5A24AD4121C}" dt="2022-05-19T14:41:34.162" v="1502" actId="478"/>
          <ac:spMkLst>
            <pc:docMk/>
            <pc:sldMk cId="1081219115" sldId="332"/>
            <ac:spMk id="15" creationId="{C18CFD2A-2DDC-5F97-EE1C-A3B7A4B14AA5}"/>
          </ac:spMkLst>
        </pc:spChg>
        <pc:spChg chg="add mod">
          <ac:chgData name="Brell Wilson-Morris" userId="3ca4a220-123b-4285-b4ef-4d121b7cf03d" providerId="ADAL" clId="{081B1101-C22A-46CC-91D9-A5A24AD4121C}" dt="2022-05-19T14:42:35.066" v="1517"/>
          <ac:spMkLst>
            <pc:docMk/>
            <pc:sldMk cId="1081219115" sldId="332"/>
            <ac:spMk id="18" creationId="{319E753F-878C-F644-59F4-FCE33CF03057}"/>
          </ac:spMkLst>
        </pc:spChg>
        <pc:spChg chg="del">
          <ac:chgData name="Brell Wilson-Morris" userId="3ca4a220-123b-4285-b4ef-4d121b7cf03d" providerId="ADAL" clId="{081B1101-C22A-46CC-91D9-A5A24AD4121C}" dt="2022-05-19T14:41:39.233" v="1508" actId="478"/>
          <ac:spMkLst>
            <pc:docMk/>
            <pc:sldMk cId="1081219115" sldId="332"/>
            <ac:spMk id="28" creationId="{6531BD8D-AE96-5A64-0DCE-DC291A952180}"/>
          </ac:spMkLst>
        </pc:spChg>
        <pc:spChg chg="del">
          <ac:chgData name="Brell Wilson-Morris" userId="3ca4a220-123b-4285-b4ef-4d121b7cf03d" providerId="ADAL" clId="{081B1101-C22A-46CC-91D9-A5A24AD4121C}" dt="2022-05-19T14:41:41.046" v="1509" actId="478"/>
          <ac:spMkLst>
            <pc:docMk/>
            <pc:sldMk cId="1081219115" sldId="332"/>
            <ac:spMk id="29" creationId="{FFE4E676-FA99-5843-9051-1BED914BC427}"/>
          </ac:spMkLst>
        </pc:spChg>
        <pc:spChg chg="del">
          <ac:chgData name="Brell Wilson-Morris" userId="3ca4a220-123b-4285-b4ef-4d121b7cf03d" providerId="ADAL" clId="{081B1101-C22A-46CC-91D9-A5A24AD4121C}" dt="2022-05-19T14:41:37.055" v="1506" actId="478"/>
          <ac:spMkLst>
            <pc:docMk/>
            <pc:sldMk cId="1081219115" sldId="332"/>
            <ac:spMk id="30" creationId="{8DE602C7-431C-19D7-0FD5-0F6B042E72F7}"/>
          </ac:spMkLst>
        </pc:spChg>
        <pc:spChg chg="del">
          <ac:chgData name="Brell Wilson-Morris" userId="3ca4a220-123b-4285-b4ef-4d121b7cf03d" providerId="ADAL" clId="{081B1101-C22A-46CC-91D9-A5A24AD4121C}" dt="2022-05-19T14:41:35.495" v="1504" actId="478"/>
          <ac:spMkLst>
            <pc:docMk/>
            <pc:sldMk cId="1081219115" sldId="332"/>
            <ac:spMk id="31" creationId="{48A167AF-968C-1282-BD2C-1635BCB9E1E0}"/>
          </ac:spMkLst>
        </pc:spChg>
        <pc:picChg chg="add mod">
          <ac:chgData name="Brell Wilson-Morris" userId="3ca4a220-123b-4285-b4ef-4d121b7cf03d" providerId="ADAL" clId="{081B1101-C22A-46CC-91D9-A5A24AD4121C}" dt="2022-05-19T14:41:48.644" v="1511"/>
          <ac:picMkLst>
            <pc:docMk/>
            <pc:sldMk cId="1081219115" sldId="332"/>
            <ac:picMk id="11" creationId="{34C10088-C2FF-B765-AD74-B854B601BC04}"/>
          </ac:picMkLst>
        </pc:picChg>
        <pc:picChg chg="del">
          <ac:chgData name="Brell Wilson-Morris" userId="3ca4a220-123b-4285-b4ef-4d121b7cf03d" providerId="ADAL" clId="{081B1101-C22A-46CC-91D9-A5A24AD4121C}" dt="2022-05-19T14:41:34.862" v="1503" actId="478"/>
          <ac:picMkLst>
            <pc:docMk/>
            <pc:sldMk cId="1081219115" sldId="332"/>
            <ac:picMk id="25" creationId="{FA5CDA18-4FED-913F-8B09-A3CB0C0692F0}"/>
          </ac:picMkLst>
        </pc:picChg>
        <pc:cxnChg chg="add mod">
          <ac:chgData name="Brell Wilson-Morris" userId="3ca4a220-123b-4285-b4ef-4d121b7cf03d" providerId="ADAL" clId="{081B1101-C22A-46CC-91D9-A5A24AD4121C}" dt="2022-05-19T14:42:12.896" v="1513"/>
          <ac:cxnSpMkLst>
            <pc:docMk/>
            <pc:sldMk cId="1081219115" sldId="332"/>
            <ac:cxnSpMk id="13" creationId="{A45A638D-569A-55C8-EB49-B0E50E33C03C}"/>
          </ac:cxnSpMkLst>
        </pc:cxnChg>
        <pc:cxnChg chg="add mod">
          <ac:chgData name="Brell Wilson-Morris" userId="3ca4a220-123b-4285-b4ef-4d121b7cf03d" providerId="ADAL" clId="{081B1101-C22A-46CC-91D9-A5A24AD4121C}" dt="2022-05-19T14:42:18.901" v="1514"/>
          <ac:cxnSpMkLst>
            <pc:docMk/>
            <pc:sldMk cId="1081219115" sldId="332"/>
            <ac:cxnSpMk id="14" creationId="{DA446524-FAF9-F4EB-46A7-F372D00417E7}"/>
          </ac:cxnSpMkLst>
        </pc:cxnChg>
        <pc:cxnChg chg="add mod">
          <ac:chgData name="Brell Wilson-Morris" userId="3ca4a220-123b-4285-b4ef-4d121b7cf03d" providerId="ADAL" clId="{081B1101-C22A-46CC-91D9-A5A24AD4121C}" dt="2022-05-19T14:42:23.859" v="1515"/>
          <ac:cxnSpMkLst>
            <pc:docMk/>
            <pc:sldMk cId="1081219115" sldId="332"/>
            <ac:cxnSpMk id="16" creationId="{BA67DFDE-2823-30F0-ECBD-57AF70EDA229}"/>
          </ac:cxnSpMkLst>
        </pc:cxnChg>
        <pc:cxnChg chg="add mod">
          <ac:chgData name="Brell Wilson-Morris" userId="3ca4a220-123b-4285-b4ef-4d121b7cf03d" providerId="ADAL" clId="{081B1101-C22A-46CC-91D9-A5A24AD4121C}" dt="2022-05-19T14:42:29.368" v="1516"/>
          <ac:cxnSpMkLst>
            <pc:docMk/>
            <pc:sldMk cId="1081219115" sldId="332"/>
            <ac:cxnSpMk id="17" creationId="{DE58AD1F-086C-0C19-91F4-773553792130}"/>
          </ac:cxnSpMkLst>
        </pc:cxnChg>
        <pc:cxnChg chg="del">
          <ac:chgData name="Brell Wilson-Morris" userId="3ca4a220-123b-4285-b4ef-4d121b7cf03d" providerId="ADAL" clId="{081B1101-C22A-46CC-91D9-A5A24AD4121C}" dt="2022-05-19T14:41:38.001" v="1507" actId="478"/>
          <ac:cxnSpMkLst>
            <pc:docMk/>
            <pc:sldMk cId="1081219115" sldId="332"/>
            <ac:cxnSpMk id="27" creationId="{CE1D4AB9-31F2-261A-B09E-7EE05A871DE7}"/>
          </ac:cxnSpMkLst>
        </pc:cxnChg>
        <pc:cxnChg chg="del">
          <ac:chgData name="Brell Wilson-Morris" userId="3ca4a220-123b-4285-b4ef-4d121b7cf03d" providerId="ADAL" clId="{081B1101-C22A-46CC-91D9-A5A24AD4121C}" dt="2022-05-19T14:41:36.634" v="1505" actId="478"/>
          <ac:cxnSpMkLst>
            <pc:docMk/>
            <pc:sldMk cId="1081219115" sldId="332"/>
            <ac:cxnSpMk id="32" creationId="{CA26905B-92B9-97E5-9D89-CF9942BD1C4A}"/>
          </ac:cxnSpMkLst>
        </pc:cxnChg>
      </pc:sldChg>
      <pc:sldChg chg="addSp delSp modSp add mod modNotesTx">
        <pc:chgData name="Brell Wilson-Morris" userId="3ca4a220-123b-4285-b4ef-4d121b7cf03d" providerId="ADAL" clId="{081B1101-C22A-46CC-91D9-A5A24AD4121C}" dt="2022-05-20T09:20:06.784" v="2960" actId="20577"/>
        <pc:sldMkLst>
          <pc:docMk/>
          <pc:sldMk cId="1426003073" sldId="333"/>
        </pc:sldMkLst>
        <pc:spChg chg="mod">
          <ac:chgData name="Brell Wilson-Morris" userId="3ca4a220-123b-4285-b4ef-4d121b7cf03d" providerId="ADAL" clId="{081B1101-C22A-46CC-91D9-A5A24AD4121C}" dt="2022-05-19T14:39:50.980" v="1475" actId="14100"/>
          <ac:spMkLst>
            <pc:docMk/>
            <pc:sldMk cId="1426003073" sldId="333"/>
            <ac:spMk id="2" creationId="{961B4CF5-DBE3-4C64-A4D3-2B1B1D332453}"/>
          </ac:spMkLst>
        </pc:spChg>
        <pc:spChg chg="add mod">
          <ac:chgData name="Brell Wilson-Morris" userId="3ca4a220-123b-4285-b4ef-4d121b7cf03d" providerId="ADAL" clId="{081B1101-C22A-46CC-91D9-A5A24AD4121C}" dt="2022-05-20T09:19:49.346" v="2958" actId="20577"/>
          <ac:spMkLst>
            <pc:docMk/>
            <pc:sldMk cId="1426003073" sldId="333"/>
            <ac:spMk id="18" creationId="{ABCE13D6-24D6-A0AC-6725-941BE0175F37}"/>
          </ac:spMkLst>
        </pc:spChg>
        <pc:spChg chg="add mod">
          <ac:chgData name="Brell Wilson-Morris" userId="3ca4a220-123b-4285-b4ef-4d121b7cf03d" providerId="ADAL" clId="{081B1101-C22A-46CC-91D9-A5A24AD4121C}" dt="2022-05-19T14:40:33.438" v="1493"/>
          <ac:spMkLst>
            <pc:docMk/>
            <pc:sldMk cId="1426003073" sldId="333"/>
            <ac:spMk id="19" creationId="{664A5564-57BA-754C-DD82-9D1D20715306}"/>
          </ac:spMkLst>
        </pc:spChg>
        <pc:spChg chg="add mod">
          <ac:chgData name="Brell Wilson-Morris" userId="3ca4a220-123b-4285-b4ef-4d121b7cf03d" providerId="ADAL" clId="{081B1101-C22A-46CC-91D9-A5A24AD4121C}" dt="2022-05-20T09:19:11.430" v="2855" actId="13926"/>
          <ac:spMkLst>
            <pc:docMk/>
            <pc:sldMk cId="1426003073" sldId="333"/>
            <ac:spMk id="20" creationId="{03289581-337F-78FE-5C1A-B825007015BC}"/>
          </ac:spMkLst>
        </pc:spChg>
        <pc:spChg chg="add mod">
          <ac:chgData name="Brell Wilson-Morris" userId="3ca4a220-123b-4285-b4ef-4d121b7cf03d" providerId="ADAL" clId="{081B1101-C22A-46CC-91D9-A5A24AD4121C}" dt="2022-05-19T14:40:58.135" v="1496"/>
          <ac:spMkLst>
            <pc:docMk/>
            <pc:sldMk cId="1426003073" sldId="333"/>
            <ac:spMk id="21" creationId="{84289409-7116-1C0D-4E6D-C5AC25D84DBC}"/>
          </ac:spMkLst>
        </pc:spChg>
        <pc:spChg chg="del">
          <ac:chgData name="Brell Wilson-Morris" userId="3ca4a220-123b-4285-b4ef-4d121b7cf03d" providerId="ADAL" clId="{081B1101-C22A-46CC-91D9-A5A24AD4121C}" dt="2022-05-19T14:40:22.058" v="1491" actId="478"/>
          <ac:spMkLst>
            <pc:docMk/>
            <pc:sldMk cId="1426003073" sldId="333"/>
            <ac:spMk id="33" creationId="{0C793D13-BC9C-68A0-7A19-C50B00F77F47}"/>
          </ac:spMkLst>
        </pc:spChg>
        <pc:spChg chg="del">
          <ac:chgData name="Brell Wilson-Morris" userId="3ca4a220-123b-4285-b4ef-4d121b7cf03d" providerId="ADAL" clId="{081B1101-C22A-46CC-91D9-A5A24AD4121C}" dt="2022-05-19T14:40:00.939" v="1483" actId="478"/>
          <ac:spMkLst>
            <pc:docMk/>
            <pc:sldMk cId="1426003073" sldId="333"/>
            <ac:spMk id="39" creationId="{70F1065E-381E-E03C-871C-2C567D687B23}"/>
          </ac:spMkLst>
        </pc:spChg>
        <pc:spChg chg="del">
          <ac:chgData name="Brell Wilson-Morris" userId="3ca4a220-123b-4285-b4ef-4d121b7cf03d" providerId="ADAL" clId="{081B1101-C22A-46CC-91D9-A5A24AD4121C}" dt="2022-05-19T14:40:05.621" v="1489" actId="478"/>
          <ac:spMkLst>
            <pc:docMk/>
            <pc:sldMk cId="1426003073" sldId="333"/>
            <ac:spMk id="41" creationId="{4879E0A1-8A34-A148-42DF-088FC5AD4851}"/>
          </ac:spMkLst>
        </pc:spChg>
        <pc:spChg chg="del">
          <ac:chgData name="Brell Wilson-Morris" userId="3ca4a220-123b-4285-b4ef-4d121b7cf03d" providerId="ADAL" clId="{081B1101-C22A-46CC-91D9-A5A24AD4121C}" dt="2022-05-19T14:40:04.973" v="1488" actId="478"/>
          <ac:spMkLst>
            <pc:docMk/>
            <pc:sldMk cId="1426003073" sldId="333"/>
            <ac:spMk id="42" creationId="{80A12AD3-486B-19F0-FE0B-D48639DCC0F2}"/>
          </ac:spMkLst>
        </pc:spChg>
        <pc:spChg chg="del">
          <ac:chgData name="Brell Wilson-Morris" userId="3ca4a220-123b-4285-b4ef-4d121b7cf03d" providerId="ADAL" clId="{081B1101-C22A-46CC-91D9-A5A24AD4121C}" dt="2022-05-19T14:40:04.340" v="1487" actId="478"/>
          <ac:spMkLst>
            <pc:docMk/>
            <pc:sldMk cId="1426003073" sldId="333"/>
            <ac:spMk id="43" creationId="{CAB00EDC-1395-F654-44E4-D62EE4C46DE0}"/>
          </ac:spMkLst>
        </pc:spChg>
        <pc:spChg chg="del mod">
          <ac:chgData name="Brell Wilson-Morris" userId="3ca4a220-123b-4285-b4ef-4d121b7cf03d" providerId="ADAL" clId="{081B1101-C22A-46CC-91D9-A5A24AD4121C}" dt="2022-05-19T14:39:56.468" v="1478" actId="478"/>
          <ac:spMkLst>
            <pc:docMk/>
            <pc:sldMk cId="1426003073" sldId="333"/>
            <ac:spMk id="44" creationId="{82A398E4-1A62-412E-2F3F-E1B6D8921917}"/>
          </ac:spMkLst>
        </pc:spChg>
        <pc:spChg chg="del">
          <ac:chgData name="Brell Wilson-Morris" userId="3ca4a220-123b-4285-b4ef-4d121b7cf03d" providerId="ADAL" clId="{081B1101-C22A-46CC-91D9-A5A24AD4121C}" dt="2022-05-19T14:39:57.636" v="1479" actId="478"/>
          <ac:spMkLst>
            <pc:docMk/>
            <pc:sldMk cId="1426003073" sldId="333"/>
            <ac:spMk id="45" creationId="{9444F7B2-6293-1EAE-DE49-330A1909902B}"/>
          </ac:spMkLst>
        </pc:spChg>
        <pc:spChg chg="del">
          <ac:chgData name="Brell Wilson-Morris" userId="3ca4a220-123b-4285-b4ef-4d121b7cf03d" providerId="ADAL" clId="{081B1101-C22A-46CC-91D9-A5A24AD4121C}" dt="2022-05-19T14:39:59.015" v="1480" actId="478"/>
          <ac:spMkLst>
            <pc:docMk/>
            <pc:sldMk cId="1426003073" sldId="333"/>
            <ac:spMk id="46" creationId="{B01443D8-81E7-80C9-E9B9-43F770B95455}"/>
          </ac:spMkLst>
        </pc:spChg>
        <pc:picChg chg="add mod">
          <ac:chgData name="Brell Wilson-Morris" userId="3ca4a220-123b-4285-b4ef-4d121b7cf03d" providerId="ADAL" clId="{081B1101-C22A-46CC-91D9-A5A24AD4121C}" dt="2022-05-19T14:40:09.568" v="1490"/>
          <ac:picMkLst>
            <pc:docMk/>
            <pc:sldMk cId="1426003073" sldId="333"/>
            <ac:picMk id="17" creationId="{B617E8AE-3E4F-F721-9822-26BD719735BA}"/>
          </ac:picMkLst>
        </pc:picChg>
        <pc:picChg chg="del">
          <ac:chgData name="Brell Wilson-Morris" userId="3ca4a220-123b-4285-b4ef-4d121b7cf03d" providerId="ADAL" clId="{081B1101-C22A-46CC-91D9-A5A24AD4121C}" dt="2022-05-19T14:39:54.788" v="1476" actId="478"/>
          <ac:picMkLst>
            <pc:docMk/>
            <pc:sldMk cId="1426003073" sldId="333"/>
            <ac:picMk id="34" creationId="{11A15ADE-B93D-8174-B077-7B8ECA9F4876}"/>
          </ac:picMkLst>
        </pc:picChg>
        <pc:cxnChg chg="add mod">
          <ac:chgData name="Brell Wilson-Morris" userId="3ca4a220-123b-4285-b4ef-4d121b7cf03d" providerId="ADAL" clId="{081B1101-C22A-46CC-91D9-A5A24AD4121C}" dt="2022-05-19T14:41:03.634" v="1497"/>
          <ac:cxnSpMkLst>
            <pc:docMk/>
            <pc:sldMk cId="1426003073" sldId="333"/>
            <ac:cxnSpMk id="22" creationId="{3353B9E2-0322-FE2E-7AE4-DE611C21577B}"/>
          </ac:cxnSpMkLst>
        </pc:cxnChg>
        <pc:cxnChg chg="del">
          <ac:chgData name="Brell Wilson-Morris" userId="3ca4a220-123b-4285-b4ef-4d121b7cf03d" providerId="ADAL" clId="{081B1101-C22A-46CC-91D9-A5A24AD4121C}" dt="2022-05-19T14:40:03.604" v="1486" actId="478"/>
          <ac:cxnSpMkLst>
            <pc:docMk/>
            <pc:sldMk cId="1426003073" sldId="333"/>
            <ac:cxnSpMk id="35" creationId="{9B4B0662-0DB2-971B-16DC-35AE13B57004}"/>
          </ac:cxnSpMkLst>
        </pc:cxnChg>
        <pc:cxnChg chg="del">
          <ac:chgData name="Brell Wilson-Morris" userId="3ca4a220-123b-4285-b4ef-4d121b7cf03d" providerId="ADAL" clId="{081B1101-C22A-46CC-91D9-A5A24AD4121C}" dt="2022-05-19T14:40:02.569" v="1485" actId="478"/>
          <ac:cxnSpMkLst>
            <pc:docMk/>
            <pc:sldMk cId="1426003073" sldId="333"/>
            <ac:cxnSpMk id="36" creationId="{C9611F5A-19DE-65FD-0493-2905480724E3}"/>
          </ac:cxnSpMkLst>
        </pc:cxnChg>
        <pc:cxnChg chg="del">
          <ac:chgData name="Brell Wilson-Morris" userId="3ca4a220-123b-4285-b4ef-4d121b7cf03d" providerId="ADAL" clId="{081B1101-C22A-46CC-91D9-A5A24AD4121C}" dt="2022-05-19T14:39:59.674" v="1481" actId="478"/>
          <ac:cxnSpMkLst>
            <pc:docMk/>
            <pc:sldMk cId="1426003073" sldId="333"/>
            <ac:cxnSpMk id="37" creationId="{78B799F2-969D-BABF-3D79-236E28B3C47C}"/>
          </ac:cxnSpMkLst>
        </pc:cxnChg>
        <pc:cxnChg chg="del">
          <ac:chgData name="Brell Wilson-Morris" userId="3ca4a220-123b-4285-b4ef-4d121b7cf03d" providerId="ADAL" clId="{081B1101-C22A-46CC-91D9-A5A24AD4121C}" dt="2022-05-19T14:40:00.261" v="1482" actId="478"/>
          <ac:cxnSpMkLst>
            <pc:docMk/>
            <pc:sldMk cId="1426003073" sldId="333"/>
            <ac:cxnSpMk id="38" creationId="{2B37EFF1-BC2B-6E40-F7AC-A6DD40B1F2ED}"/>
          </ac:cxnSpMkLst>
        </pc:cxnChg>
        <pc:cxnChg chg="del">
          <ac:chgData name="Brell Wilson-Morris" userId="3ca4a220-123b-4285-b4ef-4d121b7cf03d" providerId="ADAL" clId="{081B1101-C22A-46CC-91D9-A5A24AD4121C}" dt="2022-05-19T14:40:01.669" v="1484" actId="478"/>
          <ac:cxnSpMkLst>
            <pc:docMk/>
            <pc:sldMk cId="1426003073" sldId="333"/>
            <ac:cxnSpMk id="40" creationId="{A35D0364-9F12-77B4-7CB7-DFE7A31256CD}"/>
          </ac:cxnSpMkLst>
        </pc:cxnChg>
      </pc:sldChg>
      <pc:sldChg chg="addSp delSp modSp add mod">
        <pc:chgData name="Brell Wilson-Morris" userId="3ca4a220-123b-4285-b4ef-4d121b7cf03d" providerId="ADAL" clId="{081B1101-C22A-46CC-91D9-A5A24AD4121C}" dt="2022-05-19T14:43:33.957" v="1532"/>
        <pc:sldMkLst>
          <pc:docMk/>
          <pc:sldMk cId="1627010292" sldId="334"/>
        </pc:sldMkLst>
        <pc:spChg chg="mod">
          <ac:chgData name="Brell Wilson-Morris" userId="3ca4a220-123b-4285-b4ef-4d121b7cf03d" providerId="ADAL" clId="{081B1101-C22A-46CC-91D9-A5A24AD4121C}" dt="2022-05-19T14:42:58.921" v="1521" actId="20577"/>
          <ac:spMkLst>
            <pc:docMk/>
            <pc:sldMk cId="1627010292" sldId="334"/>
            <ac:spMk id="2" creationId="{961B4CF5-DBE3-4C64-A4D3-2B1B1D332453}"/>
          </ac:spMkLst>
        </pc:spChg>
        <pc:spChg chg="del mod">
          <ac:chgData name="Brell Wilson-Morris" userId="3ca4a220-123b-4285-b4ef-4d121b7cf03d" providerId="ADAL" clId="{081B1101-C22A-46CC-91D9-A5A24AD4121C}" dt="2022-05-19T14:43:13.538" v="1527" actId="478"/>
          <ac:spMkLst>
            <pc:docMk/>
            <pc:sldMk cId="1627010292" sldId="334"/>
            <ac:spMk id="12" creationId="{B17A7F57-96F1-95BF-62E5-97CE32FC2281}"/>
          </ac:spMkLst>
        </pc:spChg>
        <pc:spChg chg="add mod">
          <ac:chgData name="Brell Wilson-Morris" userId="3ca4a220-123b-4285-b4ef-4d121b7cf03d" providerId="ADAL" clId="{081B1101-C22A-46CC-91D9-A5A24AD4121C}" dt="2022-05-19T14:43:28.570" v="1531"/>
          <ac:spMkLst>
            <pc:docMk/>
            <pc:sldMk cId="1627010292" sldId="334"/>
            <ac:spMk id="15" creationId="{DFD2BB34-5356-7D1C-9C76-E86E67D5AF6A}"/>
          </ac:spMkLst>
        </pc:spChg>
        <pc:spChg chg="del">
          <ac:chgData name="Brell Wilson-Morris" userId="3ca4a220-123b-4285-b4ef-4d121b7cf03d" providerId="ADAL" clId="{081B1101-C22A-46CC-91D9-A5A24AD4121C}" dt="2022-05-19T14:43:15.382" v="1528" actId="478"/>
          <ac:spMkLst>
            <pc:docMk/>
            <pc:sldMk cId="1627010292" sldId="334"/>
            <ac:spMk id="18" creationId="{319E753F-878C-F644-59F4-FCE33CF03057}"/>
          </ac:spMkLst>
        </pc:spChg>
        <pc:spChg chg="add mod">
          <ac:chgData name="Brell Wilson-Morris" userId="3ca4a220-123b-4285-b4ef-4d121b7cf03d" providerId="ADAL" clId="{081B1101-C22A-46CC-91D9-A5A24AD4121C}" dt="2022-05-19T14:43:33.957" v="1532"/>
          <ac:spMkLst>
            <pc:docMk/>
            <pc:sldMk cId="1627010292" sldId="334"/>
            <ac:spMk id="19" creationId="{80A37E22-8D96-6EC9-A67A-2996F461D5AD}"/>
          </ac:spMkLst>
        </pc:spChg>
        <pc:picChg chg="add mod">
          <ac:chgData name="Brell Wilson-Morris" userId="3ca4a220-123b-4285-b4ef-4d121b7cf03d" providerId="ADAL" clId="{081B1101-C22A-46CC-91D9-A5A24AD4121C}" dt="2022-05-19T14:43:20.720" v="1530"/>
          <ac:picMkLst>
            <pc:docMk/>
            <pc:sldMk cId="1627010292" sldId="334"/>
            <ac:picMk id="10" creationId="{3410C466-9F83-5D07-A98C-4004A7C80B95}"/>
          </ac:picMkLst>
        </pc:picChg>
        <pc:picChg chg="del">
          <ac:chgData name="Brell Wilson-Morris" userId="3ca4a220-123b-4285-b4ef-4d121b7cf03d" providerId="ADAL" clId="{081B1101-C22A-46CC-91D9-A5A24AD4121C}" dt="2022-05-19T14:43:09.710" v="1522" actId="478"/>
          <ac:picMkLst>
            <pc:docMk/>
            <pc:sldMk cId="1627010292" sldId="334"/>
            <ac:picMk id="11" creationId="{34C10088-C2FF-B765-AD74-B854B601BC04}"/>
          </ac:picMkLst>
        </pc:picChg>
        <pc:cxnChg chg="del">
          <ac:chgData name="Brell Wilson-Morris" userId="3ca4a220-123b-4285-b4ef-4d121b7cf03d" providerId="ADAL" clId="{081B1101-C22A-46CC-91D9-A5A24AD4121C}" dt="2022-05-19T14:43:11.676" v="1525" actId="478"/>
          <ac:cxnSpMkLst>
            <pc:docMk/>
            <pc:sldMk cId="1627010292" sldId="334"/>
            <ac:cxnSpMk id="13" creationId="{A45A638D-569A-55C8-EB49-B0E50E33C03C}"/>
          </ac:cxnSpMkLst>
        </pc:cxnChg>
        <pc:cxnChg chg="del">
          <ac:chgData name="Brell Wilson-Morris" userId="3ca4a220-123b-4285-b4ef-4d121b7cf03d" providerId="ADAL" clId="{081B1101-C22A-46CC-91D9-A5A24AD4121C}" dt="2022-05-19T14:43:11.055" v="1524" actId="478"/>
          <ac:cxnSpMkLst>
            <pc:docMk/>
            <pc:sldMk cId="1627010292" sldId="334"/>
            <ac:cxnSpMk id="14" creationId="{DA446524-FAF9-F4EB-46A7-F372D00417E7}"/>
          </ac:cxnSpMkLst>
        </pc:cxnChg>
        <pc:cxnChg chg="del">
          <ac:chgData name="Brell Wilson-Morris" userId="3ca4a220-123b-4285-b4ef-4d121b7cf03d" providerId="ADAL" clId="{081B1101-C22A-46CC-91D9-A5A24AD4121C}" dt="2022-05-19T14:43:10.401" v="1523" actId="478"/>
          <ac:cxnSpMkLst>
            <pc:docMk/>
            <pc:sldMk cId="1627010292" sldId="334"/>
            <ac:cxnSpMk id="16" creationId="{BA67DFDE-2823-30F0-ECBD-57AF70EDA229}"/>
          </ac:cxnSpMkLst>
        </pc:cxnChg>
        <pc:cxnChg chg="del">
          <ac:chgData name="Brell Wilson-Morris" userId="3ca4a220-123b-4285-b4ef-4d121b7cf03d" providerId="ADAL" clId="{081B1101-C22A-46CC-91D9-A5A24AD4121C}" dt="2022-05-19T14:43:16.445" v="1529" actId="478"/>
          <ac:cxnSpMkLst>
            <pc:docMk/>
            <pc:sldMk cId="1627010292" sldId="334"/>
            <ac:cxnSpMk id="17" creationId="{DE58AD1F-086C-0C19-91F4-773553792130}"/>
          </ac:cxnSpMkLst>
        </pc:cxnChg>
      </pc:sldChg>
      <pc:sldChg chg="addSp delSp modSp add mod">
        <pc:chgData name="Brell Wilson-Morris" userId="3ca4a220-123b-4285-b4ef-4d121b7cf03d" providerId="ADAL" clId="{081B1101-C22A-46CC-91D9-A5A24AD4121C}" dt="2022-05-19T14:45:59.801" v="1565"/>
        <pc:sldMkLst>
          <pc:docMk/>
          <pc:sldMk cId="3009915743" sldId="335"/>
        </pc:sldMkLst>
        <pc:spChg chg="mod">
          <ac:chgData name="Brell Wilson-Morris" userId="3ca4a220-123b-4285-b4ef-4d121b7cf03d" providerId="ADAL" clId="{081B1101-C22A-46CC-91D9-A5A24AD4121C}" dt="2022-05-19T14:43:59.337" v="1538" actId="20577"/>
          <ac:spMkLst>
            <pc:docMk/>
            <pc:sldMk cId="3009915743" sldId="335"/>
            <ac:spMk id="2" creationId="{961B4CF5-DBE3-4C64-A4D3-2B1B1D332453}"/>
          </ac:spMkLst>
        </pc:spChg>
        <pc:spChg chg="add del mod">
          <ac:chgData name="Brell Wilson-Morris" userId="3ca4a220-123b-4285-b4ef-4d121b7cf03d" providerId="ADAL" clId="{081B1101-C22A-46CC-91D9-A5A24AD4121C}" dt="2022-05-19T14:44:18.909" v="1546"/>
          <ac:spMkLst>
            <pc:docMk/>
            <pc:sldMk cId="3009915743" sldId="335"/>
            <ac:spMk id="7" creationId="{DF25FCDC-C379-7D9D-FD72-03FE9D0EA3DD}"/>
          </ac:spMkLst>
        </pc:spChg>
        <pc:spChg chg="add mod">
          <ac:chgData name="Brell Wilson-Morris" userId="3ca4a220-123b-4285-b4ef-4d121b7cf03d" providerId="ADAL" clId="{081B1101-C22A-46CC-91D9-A5A24AD4121C}" dt="2022-05-19T14:44:50.442" v="1554" actId="255"/>
          <ac:spMkLst>
            <pc:docMk/>
            <pc:sldMk cId="3009915743" sldId="335"/>
            <ac:spMk id="8" creationId="{A3AABC33-4A9D-D6F6-0125-D537FF91E7F2}"/>
          </ac:spMkLst>
        </pc:spChg>
        <pc:spChg chg="add mod">
          <ac:chgData name="Brell Wilson-Morris" userId="3ca4a220-123b-4285-b4ef-4d121b7cf03d" providerId="ADAL" clId="{081B1101-C22A-46CC-91D9-A5A24AD4121C}" dt="2022-05-19T14:44:57.890" v="1555"/>
          <ac:spMkLst>
            <pc:docMk/>
            <pc:sldMk cId="3009915743" sldId="335"/>
            <ac:spMk id="9" creationId="{B7A1C0D6-8599-AEBE-E007-5ADECCC7582C}"/>
          </ac:spMkLst>
        </pc:spChg>
        <pc:spChg chg="add mod">
          <ac:chgData name="Brell Wilson-Morris" userId="3ca4a220-123b-4285-b4ef-4d121b7cf03d" providerId="ADAL" clId="{081B1101-C22A-46CC-91D9-A5A24AD4121C}" dt="2022-05-19T14:45:04" v="1556"/>
          <ac:spMkLst>
            <pc:docMk/>
            <pc:sldMk cId="3009915743" sldId="335"/>
            <ac:spMk id="11" creationId="{4E625FEA-7BCF-9D26-1B6E-D8B082424D0C}"/>
          </ac:spMkLst>
        </pc:spChg>
        <pc:spChg chg="add mod">
          <ac:chgData name="Brell Wilson-Morris" userId="3ca4a220-123b-4285-b4ef-4d121b7cf03d" providerId="ADAL" clId="{081B1101-C22A-46CC-91D9-A5A24AD4121C}" dt="2022-05-19T14:45:09.253" v="1557"/>
          <ac:spMkLst>
            <pc:docMk/>
            <pc:sldMk cId="3009915743" sldId="335"/>
            <ac:spMk id="12" creationId="{26DA0860-5361-52E3-34A4-769A341C3ED4}"/>
          </ac:spMkLst>
        </pc:spChg>
        <pc:spChg chg="add mod">
          <ac:chgData name="Brell Wilson-Morris" userId="3ca4a220-123b-4285-b4ef-4d121b7cf03d" providerId="ADAL" clId="{081B1101-C22A-46CC-91D9-A5A24AD4121C}" dt="2022-05-19T14:45:22.973" v="1559"/>
          <ac:spMkLst>
            <pc:docMk/>
            <pc:sldMk cId="3009915743" sldId="335"/>
            <ac:spMk id="14" creationId="{8814E8CE-1D9B-4BBD-0D0F-FAB8648B09C5}"/>
          </ac:spMkLst>
        </pc:spChg>
        <pc:spChg chg="del">
          <ac:chgData name="Brell Wilson-Morris" userId="3ca4a220-123b-4285-b4ef-4d121b7cf03d" providerId="ADAL" clId="{081B1101-C22A-46CC-91D9-A5A24AD4121C}" dt="2022-05-19T14:44:03.489" v="1540" actId="478"/>
          <ac:spMkLst>
            <pc:docMk/>
            <pc:sldMk cId="3009915743" sldId="335"/>
            <ac:spMk id="15" creationId="{DFD2BB34-5356-7D1C-9C76-E86E67D5AF6A}"/>
          </ac:spMkLst>
        </pc:spChg>
        <pc:spChg chg="add mod">
          <ac:chgData name="Brell Wilson-Morris" userId="3ca4a220-123b-4285-b4ef-4d121b7cf03d" providerId="ADAL" clId="{081B1101-C22A-46CC-91D9-A5A24AD4121C}" dt="2022-05-19T14:45:31.659" v="1560"/>
          <ac:spMkLst>
            <pc:docMk/>
            <pc:sldMk cId="3009915743" sldId="335"/>
            <ac:spMk id="16" creationId="{93C58668-BDDA-AD87-80C8-14FD4A9074B6}"/>
          </ac:spMkLst>
        </pc:spChg>
        <pc:spChg chg="add mod">
          <ac:chgData name="Brell Wilson-Morris" userId="3ca4a220-123b-4285-b4ef-4d121b7cf03d" providerId="ADAL" clId="{081B1101-C22A-46CC-91D9-A5A24AD4121C}" dt="2022-05-19T14:45:42.778" v="1562"/>
          <ac:spMkLst>
            <pc:docMk/>
            <pc:sldMk cId="3009915743" sldId="335"/>
            <ac:spMk id="18" creationId="{EA4E5508-CD74-91BC-604D-FA5DB533406B}"/>
          </ac:spMkLst>
        </pc:spChg>
        <pc:spChg chg="del">
          <ac:chgData name="Brell Wilson-Morris" userId="3ca4a220-123b-4285-b4ef-4d121b7cf03d" providerId="ADAL" clId="{081B1101-C22A-46CC-91D9-A5A24AD4121C}" dt="2022-05-19T14:44:04.914" v="1541" actId="478"/>
          <ac:spMkLst>
            <pc:docMk/>
            <pc:sldMk cId="3009915743" sldId="335"/>
            <ac:spMk id="19" creationId="{80A37E22-8D96-6EC9-A67A-2996F461D5AD}"/>
          </ac:spMkLst>
        </pc:spChg>
        <pc:spChg chg="add mod">
          <ac:chgData name="Brell Wilson-Morris" userId="3ca4a220-123b-4285-b4ef-4d121b7cf03d" providerId="ADAL" clId="{081B1101-C22A-46CC-91D9-A5A24AD4121C}" dt="2022-05-19T14:45:54.176" v="1564"/>
          <ac:spMkLst>
            <pc:docMk/>
            <pc:sldMk cId="3009915743" sldId="335"/>
            <ac:spMk id="21" creationId="{71073B96-8C63-0FE0-DEDD-15C17FE7657C}"/>
          </ac:spMkLst>
        </pc:spChg>
        <pc:picChg chg="add mod">
          <ac:chgData name="Brell Wilson-Morris" userId="3ca4a220-123b-4285-b4ef-4d121b7cf03d" providerId="ADAL" clId="{081B1101-C22A-46CC-91D9-A5A24AD4121C}" dt="2022-05-19T14:44:08.912" v="1542"/>
          <ac:picMkLst>
            <pc:docMk/>
            <pc:sldMk cId="3009915743" sldId="335"/>
            <ac:picMk id="6" creationId="{62FE5C51-EB02-CEEE-37E8-29C6F0E63136}"/>
          </ac:picMkLst>
        </pc:picChg>
        <pc:picChg chg="del">
          <ac:chgData name="Brell Wilson-Morris" userId="3ca4a220-123b-4285-b4ef-4d121b7cf03d" providerId="ADAL" clId="{081B1101-C22A-46CC-91D9-A5A24AD4121C}" dt="2022-05-19T14:44:01.873" v="1539" actId="478"/>
          <ac:picMkLst>
            <pc:docMk/>
            <pc:sldMk cId="3009915743" sldId="335"/>
            <ac:picMk id="10" creationId="{3410C466-9F83-5D07-A98C-4004A7C80B95}"/>
          </ac:picMkLst>
        </pc:picChg>
        <pc:cxnChg chg="add mod">
          <ac:chgData name="Brell Wilson-Morris" userId="3ca4a220-123b-4285-b4ef-4d121b7cf03d" providerId="ADAL" clId="{081B1101-C22A-46CC-91D9-A5A24AD4121C}" dt="2022-05-19T14:45:17.192" v="1558"/>
          <ac:cxnSpMkLst>
            <pc:docMk/>
            <pc:sldMk cId="3009915743" sldId="335"/>
            <ac:cxnSpMk id="13" creationId="{B8DA7589-6983-C3FB-5AD4-93273481C750}"/>
          </ac:cxnSpMkLst>
        </pc:cxnChg>
        <pc:cxnChg chg="add mod">
          <ac:chgData name="Brell Wilson-Morris" userId="3ca4a220-123b-4285-b4ef-4d121b7cf03d" providerId="ADAL" clId="{081B1101-C22A-46CC-91D9-A5A24AD4121C}" dt="2022-05-19T14:45:37.292" v="1561"/>
          <ac:cxnSpMkLst>
            <pc:docMk/>
            <pc:sldMk cId="3009915743" sldId="335"/>
            <ac:cxnSpMk id="17" creationId="{4B09E055-DFFD-1F17-664E-029005FAF1E3}"/>
          </ac:cxnSpMkLst>
        </pc:cxnChg>
        <pc:cxnChg chg="add mod">
          <ac:chgData name="Brell Wilson-Morris" userId="3ca4a220-123b-4285-b4ef-4d121b7cf03d" providerId="ADAL" clId="{081B1101-C22A-46CC-91D9-A5A24AD4121C}" dt="2022-05-19T14:45:47.217" v="1563"/>
          <ac:cxnSpMkLst>
            <pc:docMk/>
            <pc:sldMk cId="3009915743" sldId="335"/>
            <ac:cxnSpMk id="20" creationId="{940229EE-9CD4-8B50-1E1C-CBF0D3EEC436}"/>
          </ac:cxnSpMkLst>
        </pc:cxnChg>
        <pc:cxnChg chg="add mod">
          <ac:chgData name="Brell Wilson-Morris" userId="3ca4a220-123b-4285-b4ef-4d121b7cf03d" providerId="ADAL" clId="{081B1101-C22A-46CC-91D9-A5A24AD4121C}" dt="2022-05-19T14:45:59.801" v="1565"/>
          <ac:cxnSpMkLst>
            <pc:docMk/>
            <pc:sldMk cId="3009915743" sldId="335"/>
            <ac:cxnSpMk id="22" creationId="{02ACF925-C3C9-CE18-0A34-D8431AEA5325}"/>
          </ac:cxnSpMkLst>
        </pc:cxnChg>
      </pc:sldChg>
      <pc:sldChg chg="add del">
        <pc:chgData name="Brell Wilson-Morris" userId="3ca4a220-123b-4285-b4ef-4d121b7cf03d" providerId="ADAL" clId="{081B1101-C22A-46CC-91D9-A5A24AD4121C}" dt="2022-05-20T09:24:48.392" v="2961" actId="47"/>
        <pc:sldMkLst>
          <pc:docMk/>
          <pc:sldMk cId="1078919178"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546AD-9A75-4540-BD84-FC43D62A4D33}" type="datetimeFigureOut">
              <a:rPr lang="en-GB" smtClean="0"/>
              <a:t>20/05/2022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EC250-0BEC-40BE-A50D-7A78C0D32C3D}" type="slidenum">
              <a:rPr lang="en-GB" smtClean="0"/>
              <a:t>‹#›</a:t>
            </a:fld>
            <a:endParaRPr lang="en-GB"/>
          </a:p>
        </p:txBody>
      </p:sp>
    </p:spTree>
    <p:extLst>
      <p:ext uri="{BB962C8B-B14F-4D97-AF65-F5344CB8AC3E}">
        <p14:creationId xmlns:p14="http://schemas.microsoft.com/office/powerpoint/2010/main" val="189733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4EC250-0BEC-40BE-A50D-7A78C0D32C3D}" type="slidenum">
              <a:rPr lang="en-GB" smtClean="0"/>
              <a:t>3</a:t>
            </a:fld>
            <a:endParaRPr lang="en-GB"/>
          </a:p>
        </p:txBody>
      </p:sp>
    </p:spTree>
    <p:extLst>
      <p:ext uri="{BB962C8B-B14F-4D97-AF65-F5344CB8AC3E}">
        <p14:creationId xmlns:p14="http://schemas.microsoft.com/office/powerpoint/2010/main" val="7658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14</a:t>
            </a:fld>
            <a:endParaRPr lang="en-GB"/>
          </a:p>
        </p:txBody>
      </p:sp>
    </p:spTree>
    <p:extLst>
      <p:ext uri="{BB962C8B-B14F-4D97-AF65-F5344CB8AC3E}">
        <p14:creationId xmlns:p14="http://schemas.microsoft.com/office/powerpoint/2010/main" val="161346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15</a:t>
            </a:fld>
            <a:endParaRPr lang="en-GB"/>
          </a:p>
        </p:txBody>
      </p:sp>
    </p:spTree>
    <p:extLst>
      <p:ext uri="{BB962C8B-B14F-4D97-AF65-F5344CB8AC3E}">
        <p14:creationId xmlns:p14="http://schemas.microsoft.com/office/powerpoint/2010/main" val="3116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6</a:t>
            </a:fld>
            <a:endParaRPr lang="en-GB"/>
          </a:p>
        </p:txBody>
      </p:sp>
    </p:spTree>
    <p:extLst>
      <p:ext uri="{BB962C8B-B14F-4D97-AF65-F5344CB8AC3E}">
        <p14:creationId xmlns:p14="http://schemas.microsoft.com/office/powerpoint/2010/main" val="4131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7</a:t>
            </a:fld>
            <a:endParaRPr lang="en-GB"/>
          </a:p>
        </p:txBody>
      </p:sp>
    </p:spTree>
    <p:extLst>
      <p:ext uri="{BB962C8B-B14F-4D97-AF65-F5344CB8AC3E}">
        <p14:creationId xmlns:p14="http://schemas.microsoft.com/office/powerpoint/2010/main" val="164328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8</a:t>
            </a:fld>
            <a:endParaRPr lang="en-GB"/>
          </a:p>
        </p:txBody>
      </p:sp>
    </p:spTree>
    <p:extLst>
      <p:ext uri="{BB962C8B-B14F-4D97-AF65-F5344CB8AC3E}">
        <p14:creationId xmlns:p14="http://schemas.microsoft.com/office/powerpoint/2010/main" val="37640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9</a:t>
            </a:fld>
            <a:endParaRPr lang="en-GB"/>
          </a:p>
        </p:txBody>
      </p:sp>
    </p:spTree>
    <p:extLst>
      <p:ext uri="{BB962C8B-B14F-4D97-AF65-F5344CB8AC3E}">
        <p14:creationId xmlns:p14="http://schemas.microsoft.com/office/powerpoint/2010/main" val="23352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how you know which geographies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10</a:t>
            </a:fld>
            <a:endParaRPr lang="en-GB"/>
          </a:p>
        </p:txBody>
      </p:sp>
    </p:spTree>
    <p:extLst>
      <p:ext uri="{BB962C8B-B14F-4D97-AF65-F5344CB8AC3E}">
        <p14:creationId xmlns:p14="http://schemas.microsoft.com/office/powerpoint/2010/main" val="70950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11</a:t>
            </a:fld>
            <a:endParaRPr lang="en-GB"/>
          </a:p>
        </p:txBody>
      </p:sp>
    </p:spTree>
    <p:extLst>
      <p:ext uri="{BB962C8B-B14F-4D97-AF65-F5344CB8AC3E}">
        <p14:creationId xmlns:p14="http://schemas.microsoft.com/office/powerpoint/2010/main" val="346888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12</a:t>
            </a:fld>
            <a:endParaRPr lang="en-GB"/>
          </a:p>
        </p:txBody>
      </p:sp>
    </p:spTree>
    <p:extLst>
      <p:ext uri="{BB962C8B-B14F-4D97-AF65-F5344CB8AC3E}">
        <p14:creationId xmlns:p14="http://schemas.microsoft.com/office/powerpoint/2010/main" val="139831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971C752-F3FF-4279-8B06-DC3B0299CE04}" type="slidenum">
              <a:rPr lang="en-GB" smtClean="0"/>
              <a:t>13</a:t>
            </a:fld>
            <a:endParaRPr lang="en-GB"/>
          </a:p>
        </p:txBody>
      </p:sp>
    </p:spTree>
    <p:extLst>
      <p:ext uri="{BB962C8B-B14F-4D97-AF65-F5344CB8AC3E}">
        <p14:creationId xmlns:p14="http://schemas.microsoft.com/office/powerpoint/2010/main" val="3845349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540000" y="2343150"/>
            <a:ext cx="6032250" cy="1908000"/>
          </a:xfrm>
        </p:spPr>
        <p:txBody>
          <a:bodyPr anchor="t">
            <a:normAutofit/>
          </a:bodyPr>
          <a:lstStyle>
            <a:lvl1pPr marL="0" indent="0" algn="l">
              <a:lnSpc>
                <a:spcPts val="4800"/>
              </a:lnSpc>
              <a:buFont typeface="Arial" panose="020B0604020202020204" pitchFamily="34" charset="0"/>
              <a:buNone/>
              <a:defRPr sz="4500">
                <a:solidFill>
                  <a:schemeClr val="bg1"/>
                </a:solidFill>
              </a:defRPr>
            </a:lvl1pPr>
          </a:lstStyle>
          <a:p>
            <a:r>
              <a:rPr lang="en-US" dirty="0"/>
              <a:t>Click to edit Master title style</a:t>
            </a:r>
            <a:br>
              <a:rPr lang="en-US" dirty="0"/>
            </a:b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14" name="Picture Placeholder 13">
            <a:extLst>
              <a:ext uri="{FF2B5EF4-FFF2-40B4-BE49-F238E27FC236}">
                <a16:creationId xmlns:a16="http://schemas.microsoft.com/office/drawing/2014/main" id="{37061D46-B14A-40A4-8CE2-8D9FC61D3327}"/>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102059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0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8" name="Rectangle 3">
            <a:extLst>
              <a:ext uri="{FF2B5EF4-FFF2-40B4-BE49-F238E27FC236}">
                <a16:creationId xmlns:a16="http://schemas.microsoft.com/office/drawing/2014/main" id="{FE03BE5F-F899-4FD7-8639-0069F9C8878A}"/>
              </a:ext>
            </a:extLst>
          </p:cNvPr>
          <p:cNvSpPr/>
          <p:nvPr userDrawn="1"/>
        </p:nvSpPr>
        <p:spPr>
          <a:xfrm>
            <a:off x="5561573" y="-9054"/>
            <a:ext cx="6630427" cy="6867053"/>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rgbClr val="F28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hasCustomPrompt="1"/>
          </p:nvPr>
        </p:nvSpPr>
        <p:spPr>
          <a:xfrm>
            <a:off x="443748" y="2839452"/>
            <a:ext cx="6032250" cy="898358"/>
          </a:xfrm>
        </p:spPr>
        <p:txBody>
          <a:bodyPr anchor="t">
            <a:noAutofit/>
          </a:bodyPr>
          <a:lstStyle>
            <a:lvl1pPr algn="l">
              <a:lnSpc>
                <a:spcPts val="6000"/>
              </a:lnSpc>
              <a:defRPr sz="6000">
                <a:solidFill>
                  <a:schemeClr val="bg1"/>
                </a:solidFill>
              </a:defRPr>
            </a:lvl1pPr>
          </a:lstStyle>
          <a:p>
            <a:r>
              <a:rPr lang="en-US" dirty="0"/>
              <a:t>Thank you</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443748" y="3914274"/>
            <a:ext cx="5051361" cy="2011028"/>
          </a:xfrm>
        </p:spPr>
        <p:txBody>
          <a:bodyPr>
            <a:normAutofit/>
          </a:bodyPr>
          <a:lstStyle>
            <a:lvl1pPr marL="0" indent="0" algn="l">
              <a:lnSpc>
                <a:spcPts val="2800"/>
              </a:lnSpc>
              <a:spcAft>
                <a:spcPts val="0"/>
              </a:spcAft>
              <a:buNone/>
              <a:defRPr sz="21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info@ageing-better.org.uk</a:t>
            </a:r>
          </a:p>
          <a:p>
            <a:r>
              <a:rPr lang="en-US" dirty="0"/>
              <a:t>@ageing-better</a:t>
            </a:r>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77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7596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52577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8" name="Content Placeholder 2">
            <a:extLst>
              <a:ext uri="{FF2B5EF4-FFF2-40B4-BE49-F238E27FC236}">
                <a16:creationId xmlns:a16="http://schemas.microsoft.com/office/drawing/2014/main" id="{F1598B5A-4D73-4677-9845-0468982CC1C7}"/>
              </a:ext>
            </a:extLst>
          </p:cNvPr>
          <p:cNvSpPr>
            <a:spLocks noGrp="1"/>
          </p:cNvSpPr>
          <p:nvPr>
            <p:ph idx="13"/>
          </p:nvPr>
        </p:nvSpPr>
        <p:spPr>
          <a:xfrm>
            <a:off x="6277202" y="1753200"/>
            <a:ext cx="5400000" cy="4423114"/>
          </a:xfrm>
        </p:spPr>
        <p:txBody>
          <a:bodyPr/>
          <a:lstStyle>
            <a:lvl2pPr marL="288000" indent="-288000">
              <a:buClr>
                <a:schemeClr val="accent2"/>
              </a:buClr>
              <a:buSzPct val="90000"/>
              <a:buFont typeface="Arial" panose="020B0604020202020204" pitchFamily="34" charset="0"/>
              <a:buChar char="ꟷ"/>
              <a:defRPr/>
            </a:lvl2pPr>
            <a:lvl3pPr marL="612000" indent="-252000">
              <a:buClr>
                <a:schemeClr val="accent2"/>
              </a:buClr>
              <a:buSzPct val="90000"/>
              <a:buFont typeface="Arial" panose="020B0604020202020204" pitchFamily="34" charset="0"/>
              <a:buChar char="ꟷ"/>
              <a:defRPr/>
            </a:lvl3pPr>
            <a:lvl4pPr marL="612000" indent="-252000">
              <a:buClr>
                <a:schemeClr val="accent2"/>
              </a:buClr>
              <a:buSzPct val="90000"/>
              <a:buFont typeface="Arial" panose="020B0604020202020204" pitchFamily="34" charset="0"/>
              <a:buChar char="ꟷ"/>
              <a:defRPr/>
            </a:lvl4pPr>
            <a:lvl5pPr marL="612000" indent="-252000">
              <a:buClr>
                <a:schemeClr val="accent2"/>
              </a:buClr>
              <a:buSzPct val="90000"/>
              <a:buFont typeface="Arial" panose="020B0604020202020204" pitchFamily="34" charset="0"/>
              <a:buChar char="ꟷ"/>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879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A">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2419201" y="2304000"/>
            <a:ext cx="7236000" cy="3695747"/>
          </a:xfrm>
        </p:spPr>
        <p:txBody>
          <a:bodyPr>
            <a:normAutofit/>
          </a:bodyPr>
          <a:lstStyle>
            <a:lvl1pPr marL="0" indent="0">
              <a:lnSpc>
                <a:spcPts val="3600"/>
              </a:lnSpc>
              <a:spcAft>
                <a:spcPts val="0"/>
              </a:spcAft>
              <a:buNone/>
              <a:defRPr sz="3000">
                <a:solidFill>
                  <a:schemeClr val="tx2"/>
                </a:solidFill>
              </a:defRPr>
            </a:lvl1pPr>
            <a:lvl2pPr marL="0" indent="0">
              <a:lnSpc>
                <a:spcPts val="3600"/>
              </a:lnSpc>
              <a:spcBef>
                <a:spcPts val="600"/>
              </a:spcBef>
              <a:spcAft>
                <a:spcPts val="0"/>
              </a:spcAft>
              <a:buNone/>
              <a:defRPr sz="3000" b="1">
                <a:solidFill>
                  <a:schemeClr val="tx2"/>
                </a:solidFill>
              </a:defRPr>
            </a:lvl2p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30767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yellow B">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459833"/>
          </a:xfrm>
        </p:spPr>
        <p:txBody>
          <a:bodyPr>
            <a:normAutofit/>
          </a:bodyPr>
          <a:lstStyle>
            <a:lvl1pPr marL="0" indent="0" algn="ctr">
              <a:lnSpc>
                <a:spcPts val="6000"/>
              </a:lnSpc>
              <a:buNone/>
              <a:defRPr sz="6000">
                <a:solidFill>
                  <a:srgbClr val="00216E"/>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1251285"/>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4BA7B84E-0F17-450E-880B-064EE07DC833}"/>
              </a:ext>
            </a:extLst>
          </p:cNvPr>
          <p:cNvSpPr>
            <a:spLocks noGrp="1"/>
          </p:cNvSpPr>
          <p:nvPr>
            <p:ph type="body" sz="quarter" idx="16" hasCustomPrompt="1"/>
          </p:nvPr>
        </p:nvSpPr>
        <p:spPr>
          <a:xfrm>
            <a:off x="1098044" y="1408373"/>
            <a:ext cx="3513137" cy="1459832"/>
          </a:xfrm>
        </p:spPr>
        <p:txBody>
          <a:bodyPr>
            <a:normAutofit/>
          </a:bodyPr>
          <a:lstStyle>
            <a:lvl1pPr marL="0" indent="0" algn="ctr">
              <a:lnSpc>
                <a:spcPts val="6000"/>
              </a:lnSpc>
              <a:buNone/>
              <a:defRPr sz="6000">
                <a:solidFill>
                  <a:schemeClr val="tx2"/>
                </a:solidFill>
              </a:defRPr>
            </a:lvl1pPr>
          </a:lstStyle>
          <a:p>
            <a:pPr lvl="0"/>
            <a:r>
              <a:rPr lang="en-US" dirty="0"/>
              <a:t>000,000m</a:t>
            </a:r>
          </a:p>
        </p:txBody>
      </p:sp>
      <p:sp>
        <p:nvSpPr>
          <p:cNvPr id="9" name="Text Placeholder 9">
            <a:extLst>
              <a:ext uri="{FF2B5EF4-FFF2-40B4-BE49-F238E27FC236}">
                <a16:creationId xmlns:a16="http://schemas.microsoft.com/office/drawing/2014/main" id="{5B144184-170C-42FD-A342-EF179370F721}"/>
              </a:ext>
            </a:extLst>
          </p:cNvPr>
          <p:cNvSpPr>
            <a:spLocks noGrp="1"/>
          </p:cNvSpPr>
          <p:nvPr>
            <p:ph type="body" sz="quarter" idx="17" hasCustomPrompt="1"/>
          </p:nvPr>
        </p:nvSpPr>
        <p:spPr>
          <a:xfrm>
            <a:off x="1098044" y="4840547"/>
            <a:ext cx="3513137" cy="1284944"/>
          </a:xfrm>
        </p:spPr>
        <p:txBody>
          <a:bodyPr>
            <a:normAutofit/>
          </a:bodyPr>
          <a:lstStyle>
            <a:lvl1pPr marL="0" indent="0" algn="ctr">
              <a:lnSpc>
                <a:spcPts val="6000"/>
              </a:lnSpc>
              <a:buNone/>
              <a:defRPr sz="6000">
                <a:solidFill>
                  <a:schemeClr val="accent5"/>
                </a:solidFill>
              </a:defRPr>
            </a:lvl1pPr>
          </a:lstStyle>
          <a:p>
            <a:pPr lvl="0"/>
            <a:r>
              <a:rPr lang="en-US" dirty="0"/>
              <a:t>000,000m</a:t>
            </a:r>
          </a:p>
        </p:txBody>
      </p:sp>
      <p:sp>
        <p:nvSpPr>
          <p:cNvPr id="12" name="Text Placeholder 9">
            <a:extLst>
              <a:ext uri="{FF2B5EF4-FFF2-40B4-BE49-F238E27FC236}">
                <a16:creationId xmlns:a16="http://schemas.microsoft.com/office/drawing/2014/main" id="{50DDDEA8-499F-40D8-A0AB-64592D1186B5}"/>
              </a:ext>
            </a:extLst>
          </p:cNvPr>
          <p:cNvSpPr>
            <a:spLocks noGrp="1"/>
          </p:cNvSpPr>
          <p:nvPr>
            <p:ph type="body" sz="quarter" idx="18"/>
          </p:nvPr>
        </p:nvSpPr>
        <p:spPr>
          <a:xfrm>
            <a:off x="5261809" y="2959769"/>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3BC191A9-0B30-48B5-8A6E-E78BB724D007}"/>
              </a:ext>
            </a:extLst>
          </p:cNvPr>
          <p:cNvSpPr>
            <a:spLocks noGrp="1"/>
          </p:cNvSpPr>
          <p:nvPr>
            <p:ph type="body" sz="quarter" idx="19"/>
          </p:nvPr>
        </p:nvSpPr>
        <p:spPr>
          <a:xfrm>
            <a:off x="5249191" y="4665658"/>
            <a:ext cx="6390189" cy="1459832"/>
          </a:xfrm>
        </p:spPr>
        <p:txBody>
          <a:bodyPr>
            <a:normAutofit/>
          </a:bodyPr>
          <a:lstStyle>
            <a:lvl1pPr>
              <a:lnSpc>
                <a:spcPts val="2600"/>
              </a:lnSpc>
              <a:spcAft>
                <a:spcPts val="0"/>
              </a:spcAft>
              <a:defRPr sz="21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2302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rgbClr val="CDBED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10" name="Text Placeholder 9">
            <a:extLst>
              <a:ext uri="{FF2B5EF4-FFF2-40B4-BE49-F238E27FC236}">
                <a16:creationId xmlns:a16="http://schemas.microsoft.com/office/drawing/2014/main" id="{2D3CE22D-4791-4343-86EB-1829681CCA54}"/>
              </a:ext>
            </a:extLst>
          </p:cNvPr>
          <p:cNvSpPr>
            <a:spLocks noGrp="1"/>
          </p:cNvSpPr>
          <p:nvPr>
            <p:ph type="body" sz="quarter" idx="14" hasCustomPrompt="1"/>
          </p:nvPr>
        </p:nvSpPr>
        <p:spPr>
          <a:xfrm>
            <a:off x="1091116" y="3124459"/>
            <a:ext cx="3513137" cy="1716087"/>
          </a:xfrm>
        </p:spPr>
        <p:txBody>
          <a:bodyPr>
            <a:normAutofit/>
          </a:bodyPr>
          <a:lstStyle>
            <a:lvl1pPr marL="0" indent="0">
              <a:lnSpc>
                <a:spcPts val="6000"/>
              </a:lnSpc>
              <a:buNone/>
              <a:defRPr sz="6000">
                <a:solidFill>
                  <a:schemeClr val="tx2"/>
                </a:solidFill>
              </a:defRPr>
            </a:lvl1pPr>
          </a:lstStyle>
          <a:p>
            <a:pPr lvl="0"/>
            <a:r>
              <a:rPr lang="en-US" dirty="0"/>
              <a:t>000,000m</a:t>
            </a:r>
          </a:p>
        </p:txBody>
      </p:sp>
      <p:sp>
        <p:nvSpPr>
          <p:cNvPr id="11" name="Text Placeholder 9">
            <a:extLst>
              <a:ext uri="{FF2B5EF4-FFF2-40B4-BE49-F238E27FC236}">
                <a16:creationId xmlns:a16="http://schemas.microsoft.com/office/drawing/2014/main" id="{D226FFFB-A581-43B6-BF4F-C963B78C3582}"/>
              </a:ext>
            </a:extLst>
          </p:cNvPr>
          <p:cNvSpPr>
            <a:spLocks noGrp="1"/>
          </p:cNvSpPr>
          <p:nvPr>
            <p:ph type="body" sz="quarter" idx="15"/>
          </p:nvPr>
        </p:nvSpPr>
        <p:spPr>
          <a:xfrm>
            <a:off x="5261810" y="2486526"/>
            <a:ext cx="6390189" cy="3416969"/>
          </a:xfrm>
        </p:spPr>
        <p:txBody>
          <a:bodyPr>
            <a:normAutofit/>
          </a:bodyPr>
          <a:lstStyle>
            <a:lvl1pPr>
              <a:lnSpc>
                <a:spcPts val="3600"/>
              </a:lnSpc>
              <a:spcAft>
                <a:spcPts val="0"/>
              </a:spcAft>
              <a:defRPr sz="3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98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539999" y="540001"/>
            <a:ext cx="5400000" cy="103446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540000" y="1753849"/>
            <a:ext cx="5400000" cy="4423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6276975" y="540002"/>
            <a:ext cx="5374800" cy="5636962"/>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6895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5F151FC-2455-4466-85C6-B6330C941FFB}"/>
              </a:ext>
            </a:extLst>
          </p:cNvPr>
          <p:cNvSpPr>
            <a:spLocks noGrp="1"/>
          </p:cNvSpPr>
          <p:nvPr>
            <p:ph idx="13"/>
          </p:nvPr>
        </p:nvSpPr>
        <p:spPr>
          <a:xfrm>
            <a:off x="6251999" y="1753200"/>
            <a:ext cx="5400000" cy="44231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a:xfrm>
            <a:off x="6251997" y="540001"/>
            <a:ext cx="5400001" cy="1034462"/>
          </a:xfrm>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Picture Placeholder 4">
            <a:extLst>
              <a:ext uri="{FF2B5EF4-FFF2-40B4-BE49-F238E27FC236}">
                <a16:creationId xmlns:a16="http://schemas.microsoft.com/office/drawing/2014/main" id="{42E6366C-9796-425C-921A-B13B6FA62907}"/>
              </a:ext>
            </a:extLst>
          </p:cNvPr>
          <p:cNvSpPr>
            <a:spLocks noGrp="1"/>
          </p:cNvSpPr>
          <p:nvPr>
            <p:ph type="pic" sz="quarter" idx="14"/>
          </p:nvPr>
        </p:nvSpPr>
        <p:spPr>
          <a:xfrm>
            <a:off x="540000" y="540002"/>
            <a:ext cx="5374800" cy="5637562"/>
          </a:xfr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28338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19A9FC-BDB2-4912-A1E5-E90EBE563BE5}"/>
              </a:ext>
            </a:extLst>
          </p:cNvPr>
          <p:cNvSpPr>
            <a:spLocks noGrp="1"/>
          </p:cNvSpPr>
          <p:nvPr>
            <p:ph type="pic" sz="quarter" idx="14"/>
          </p:nvPr>
        </p:nvSpPr>
        <p:spPr>
          <a:xfrm>
            <a:off x="539775" y="540002"/>
            <a:ext cx="11112000" cy="5636962"/>
          </a:xfrm>
        </p:spPr>
        <p:txBody>
          <a:bodyPr anchor="ctr"/>
          <a:lstStyle>
            <a:lvl1pPr algn="ctr">
              <a:defRPr/>
            </a:lvl1pPr>
          </a:lstStyle>
          <a:p>
            <a:r>
              <a:rPr lang="en-US"/>
              <a:t>Click icon to add picture</a:t>
            </a:r>
            <a:endParaRPr lang="en-GB"/>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17907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72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225E-F4AA-4846-820C-3B87AADB7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A4153-7463-4EBF-A01B-8583FE7C1691}"/>
              </a:ext>
            </a:extLst>
          </p:cNvPr>
          <p:cNvSpPr>
            <a:spLocks noGrp="1"/>
          </p:cNvSpPr>
          <p:nvPr>
            <p:ph idx="1"/>
          </p:nvPr>
        </p:nvSpPr>
        <p:spPr>
          <a:xfrm>
            <a:off x="1966893" y="1636295"/>
            <a:ext cx="8444433" cy="3721768"/>
          </a:xfrm>
        </p:spPr>
        <p:txBody>
          <a:bodyPr>
            <a:normAutofit/>
          </a:bodyPr>
          <a:lstStyle>
            <a:lvl1pPr>
              <a:lnSpc>
                <a:spcPts val="1400"/>
              </a:lnSpc>
              <a:spcAft>
                <a:spcPts val="0"/>
              </a:spcAft>
              <a:defRPr sz="1200"/>
            </a:lvl1pPr>
            <a:lvl2pPr marL="180000" indent="-180000">
              <a:lnSpc>
                <a:spcPts val="1400"/>
              </a:lnSpc>
              <a:spcAft>
                <a:spcPts val="0"/>
              </a:spcAft>
              <a:defRPr sz="1200"/>
            </a:lvl2pPr>
            <a:lvl3pPr marL="180000" indent="-180000">
              <a:lnSpc>
                <a:spcPts val="1400"/>
              </a:lnSpc>
              <a:spcAft>
                <a:spcPts val="0"/>
              </a:spcAft>
              <a:defRPr sz="1200"/>
            </a:lvl3pPr>
            <a:lvl4pPr marL="180000" indent="-180000">
              <a:lnSpc>
                <a:spcPts val="1400"/>
              </a:lnSpc>
              <a:spcAft>
                <a:spcPts val="0"/>
              </a:spcAft>
              <a:defRPr sz="1200"/>
            </a:lvl4pPr>
            <a:lvl5pPr marL="180000" indent="-180000">
              <a:lnSpc>
                <a:spcPts val="1400"/>
              </a:lnSpc>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7320BA3-D2D8-423A-A9BA-11BDE96113B0}"/>
              </a:ext>
            </a:extLst>
          </p:cNvPr>
          <p:cNvSpPr>
            <a:spLocks noGrp="1"/>
          </p:cNvSpPr>
          <p:nvPr>
            <p:ph type="sldNum" sz="quarter" idx="12"/>
          </p:nvPr>
        </p:nvSpPr>
        <p:spPr/>
        <p:txBody>
          <a:bodyPr/>
          <a:lstStyle/>
          <a:p>
            <a:fld id="{B5042770-298F-4A05-AC19-71EBAFD4AFB7}" type="slidenum">
              <a:rPr lang="en-GB" smtClean="0"/>
              <a:t>‹#›</a:t>
            </a:fld>
            <a:endParaRPr lang="en-GB"/>
          </a:p>
        </p:txBody>
      </p:sp>
      <p:sp>
        <p:nvSpPr>
          <p:cNvPr id="7" name="TextBox 6">
            <a:extLst>
              <a:ext uri="{FF2B5EF4-FFF2-40B4-BE49-F238E27FC236}">
                <a16:creationId xmlns:a16="http://schemas.microsoft.com/office/drawing/2014/main" id="{18EC0076-E1CB-436E-A448-238EAA3CB154}"/>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
        <p:nvSpPr>
          <p:cNvPr id="9" name="Text Placeholder 8">
            <a:extLst>
              <a:ext uri="{FF2B5EF4-FFF2-40B4-BE49-F238E27FC236}">
                <a16:creationId xmlns:a16="http://schemas.microsoft.com/office/drawing/2014/main" id="{D946D198-AFD1-4C75-9986-DDCE14775B91}"/>
              </a:ext>
            </a:extLst>
          </p:cNvPr>
          <p:cNvSpPr>
            <a:spLocks noGrp="1"/>
          </p:cNvSpPr>
          <p:nvPr>
            <p:ph type="body" sz="quarter" idx="13"/>
          </p:nvPr>
        </p:nvSpPr>
        <p:spPr>
          <a:xfrm>
            <a:off x="1966913" y="5523630"/>
            <a:ext cx="8443912" cy="550863"/>
          </a:xfrm>
        </p:spPr>
        <p:txBody>
          <a:bodyPr>
            <a:noAutofit/>
          </a:bodyPr>
          <a:lstStyle>
            <a:lvl1pPr>
              <a:lnSpc>
                <a:spcPts val="1400"/>
              </a:lnSpc>
              <a:spcAft>
                <a:spcPts val="0"/>
              </a:spcAft>
              <a:defRPr sz="1200"/>
            </a:lvl1pPr>
            <a:lvl2pPr>
              <a:lnSpc>
                <a:spcPts val="1400"/>
              </a:lnSpc>
              <a:spcAft>
                <a:spcPts val="0"/>
              </a:spcAft>
              <a:defRPr sz="1200"/>
            </a:lvl2pPr>
            <a:lvl3pPr>
              <a:lnSpc>
                <a:spcPts val="1400"/>
              </a:lnSpc>
              <a:spcAft>
                <a:spcPts val="0"/>
              </a:spcAft>
              <a:defRPr sz="1200"/>
            </a:lvl3pPr>
            <a:lvl4pPr>
              <a:lnSpc>
                <a:spcPts val="1400"/>
              </a:lnSpc>
              <a:spcAft>
                <a:spcPts val="0"/>
              </a:spcAft>
              <a:defRPr sz="1200"/>
            </a:lvl4pPr>
            <a:lvl5pPr>
              <a:lnSpc>
                <a:spcPts val="1400"/>
              </a:lnSpc>
              <a:spcAft>
                <a:spcPts val="0"/>
              </a:spcAft>
              <a:defRPr sz="1200"/>
            </a:lvl5pPr>
          </a:lstStyle>
          <a:p>
            <a:pPr lvl="0"/>
            <a:r>
              <a:rPr lang="en-US"/>
              <a:t>Click to edit Master text styles</a:t>
            </a:r>
          </a:p>
        </p:txBody>
      </p:sp>
    </p:spTree>
    <p:extLst>
      <p:ext uri="{BB962C8B-B14F-4D97-AF65-F5344CB8AC3E}">
        <p14:creationId xmlns:p14="http://schemas.microsoft.com/office/powerpoint/2010/main" val="40696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5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182730"/>
            <a:ext cx="6032250" cy="2088000"/>
          </a:xfrm>
        </p:spPr>
        <p:txBody>
          <a:bodyPr anchor="t">
            <a:normAutofit/>
          </a:bodyPr>
          <a:lstStyle>
            <a:lvl1pPr algn="l">
              <a:lnSpc>
                <a:spcPts val="48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tx2"/>
                </a:solidFill>
              </a:rPr>
              <a:t>ageing-better.org.uk</a:t>
            </a:r>
          </a:p>
        </p:txBody>
      </p:sp>
      <p:pic>
        <p:nvPicPr>
          <p:cNvPr id="5" name="Picture 4" descr="A picture containing food, drawing&#10;&#10;Description automatically generated">
            <a:extLst>
              <a:ext uri="{FF2B5EF4-FFF2-40B4-BE49-F238E27FC236}">
                <a16:creationId xmlns:a16="http://schemas.microsoft.com/office/drawing/2014/main" id="{EF297F36-1F0C-4B94-A560-40EEF49B0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6" name="Rectangle 5">
            <a:extLst>
              <a:ext uri="{FF2B5EF4-FFF2-40B4-BE49-F238E27FC236}">
                <a16:creationId xmlns:a16="http://schemas.microsoft.com/office/drawing/2014/main" id="{8EA6A719-9FCD-4918-A77C-F2077EFC0956}"/>
              </a:ext>
            </a:extLst>
          </p:cNvPr>
          <p:cNvSpPr/>
          <p:nvPr userDrawn="1"/>
        </p:nvSpPr>
        <p:spPr>
          <a:xfrm>
            <a:off x="7587916" y="-2666"/>
            <a:ext cx="4604084" cy="6860666"/>
          </a:xfrm>
          <a:custGeom>
            <a:avLst/>
            <a:gdLst>
              <a:gd name="connsiteX0" fmla="*/ 0 w 4604084"/>
              <a:gd name="connsiteY0" fmla="*/ 0 h 6858000"/>
              <a:gd name="connsiteX1" fmla="*/ 4604084 w 4604084"/>
              <a:gd name="connsiteY1" fmla="*/ 0 h 6858000"/>
              <a:gd name="connsiteX2" fmla="*/ 4604084 w 4604084"/>
              <a:gd name="connsiteY2" fmla="*/ 6858000 h 6858000"/>
              <a:gd name="connsiteX3" fmla="*/ 0 w 4604084"/>
              <a:gd name="connsiteY3" fmla="*/ 6858000 h 6858000"/>
              <a:gd name="connsiteX4" fmla="*/ 0 w 4604084"/>
              <a:gd name="connsiteY4" fmla="*/ 0 h 6858000"/>
              <a:gd name="connsiteX0" fmla="*/ 0 w 4604084"/>
              <a:gd name="connsiteY0" fmla="*/ 2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 name="connsiteX5" fmla="*/ 0 w 4604084"/>
              <a:gd name="connsiteY5" fmla="*/ 2666 h 6860666"/>
              <a:gd name="connsiteX0" fmla="*/ 0 w 4604084"/>
              <a:gd name="connsiteY0" fmla="*/ 6860666 h 6860666"/>
              <a:gd name="connsiteX1" fmla="*/ 3974046 w 4604084"/>
              <a:gd name="connsiteY1" fmla="*/ 0 h 6860666"/>
              <a:gd name="connsiteX2" fmla="*/ 4604084 w 4604084"/>
              <a:gd name="connsiteY2" fmla="*/ 2666 h 6860666"/>
              <a:gd name="connsiteX3" fmla="*/ 4604084 w 4604084"/>
              <a:gd name="connsiteY3" fmla="*/ 6860666 h 6860666"/>
              <a:gd name="connsiteX4" fmla="*/ 0 w 4604084"/>
              <a:gd name="connsiteY4" fmla="*/ 6860666 h 6860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84" h="6860666">
                <a:moveTo>
                  <a:pt x="0" y="6860666"/>
                </a:moveTo>
                <a:lnTo>
                  <a:pt x="3974046" y="0"/>
                </a:lnTo>
                <a:lnTo>
                  <a:pt x="4604084" y="2666"/>
                </a:lnTo>
                <a:lnTo>
                  <a:pt x="4604084" y="6860666"/>
                </a:lnTo>
                <a:lnTo>
                  <a:pt x="0" y="686066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0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2343150"/>
            <a:ext cx="6032250" cy="1908000"/>
          </a:xfrm>
        </p:spPr>
        <p:txBody>
          <a:bodyPr anchor="t">
            <a:normAutofit/>
          </a:bodyPr>
          <a:lstStyle>
            <a:lvl1pPr algn="l">
              <a:lnSpc>
                <a:spcPts val="4800"/>
              </a:lnSpc>
              <a:defRPr sz="45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p:nvPr>
        </p:nvSpPr>
        <p:spPr>
          <a:xfrm>
            <a:off x="539999" y="4359652"/>
            <a:ext cx="4955110" cy="1565649"/>
          </a:xfrm>
        </p:spPr>
        <p:txBody>
          <a:bodyPr>
            <a:normAutofit/>
          </a:bodyPr>
          <a:lstStyle>
            <a:lvl1pPr marL="0" indent="0" algn="l">
              <a:lnSpc>
                <a:spcPts val="2160"/>
              </a:lnSpc>
              <a:spcAft>
                <a:spcPts val="0"/>
              </a:spcAft>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0" name="TextBox 9">
            <a:extLst>
              <a:ext uri="{FF2B5EF4-FFF2-40B4-BE49-F238E27FC236}">
                <a16:creationId xmlns:a16="http://schemas.microsoft.com/office/drawing/2014/main" id="{A3EC8675-A20E-4C95-AC1B-D8FCC3F8E1C2}"/>
              </a:ext>
            </a:extLst>
          </p:cNvPr>
          <p:cNvSpPr txBox="1"/>
          <p:nvPr userDrawn="1"/>
        </p:nvSpPr>
        <p:spPr>
          <a:xfrm>
            <a:off x="539999" y="6109967"/>
            <a:ext cx="3252865" cy="264175"/>
          </a:xfrm>
          <a:prstGeom prst="rect">
            <a:avLst/>
          </a:prstGeom>
          <a:noFill/>
        </p:spPr>
        <p:txBody>
          <a:bodyPr wrap="square" lIns="0" tIns="0" rIns="0" bIns="0" rtlCol="0">
            <a:spAutoFit/>
          </a:bodyPr>
          <a:lstStyle/>
          <a:p>
            <a:pPr>
              <a:lnSpc>
                <a:spcPts val="2160"/>
              </a:lnSpc>
            </a:pPr>
            <a:r>
              <a:rPr lang="en-GB" sz="1800" b="1" dirty="0">
                <a:solidFill>
                  <a:schemeClr val="bg1"/>
                </a:solidFill>
              </a:rPr>
              <a:t>ageing-better.org.uk</a:t>
            </a:r>
          </a:p>
        </p:txBody>
      </p:sp>
      <p:pic>
        <p:nvPicPr>
          <p:cNvPr id="12" name="Picture 11" descr="A picture containing drawing, plate&#10;&#10;Description automatically generated">
            <a:extLst>
              <a:ext uri="{FF2B5EF4-FFF2-40B4-BE49-F238E27FC236}">
                <a16:creationId xmlns:a16="http://schemas.microsoft.com/office/drawing/2014/main" id="{6E0CCB01-21B9-4D6A-89C8-D3396044D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3063246" cy="726949"/>
          </a:xfrm>
          <a:prstGeom prst="rect">
            <a:avLst/>
          </a:prstGeom>
        </p:spPr>
      </p:pic>
      <p:sp>
        <p:nvSpPr>
          <p:cNvPr id="4" name="Rectangle 3">
            <a:extLst>
              <a:ext uri="{FF2B5EF4-FFF2-40B4-BE49-F238E27FC236}">
                <a16:creationId xmlns:a16="http://schemas.microsoft.com/office/drawing/2014/main" id="{9578086F-0858-4181-8712-BB8A84000D4F}"/>
              </a:ext>
            </a:extLst>
          </p:cNvPr>
          <p:cNvSpPr/>
          <p:nvPr userDrawn="1"/>
        </p:nvSpPr>
        <p:spPr>
          <a:xfrm>
            <a:off x="5561573" y="-9054"/>
            <a:ext cx="6630427" cy="6867054"/>
          </a:xfrm>
          <a:custGeom>
            <a:avLst/>
            <a:gdLst>
              <a:gd name="connsiteX0" fmla="*/ 0 w 6630427"/>
              <a:gd name="connsiteY0" fmla="*/ 0 h 6863716"/>
              <a:gd name="connsiteX1" fmla="*/ 6630427 w 6630427"/>
              <a:gd name="connsiteY1" fmla="*/ 0 h 6863716"/>
              <a:gd name="connsiteX2" fmla="*/ 6630427 w 6630427"/>
              <a:gd name="connsiteY2" fmla="*/ 6863716 h 6863716"/>
              <a:gd name="connsiteX3" fmla="*/ 0 w 6630427"/>
              <a:gd name="connsiteY3" fmla="*/ 6863716 h 6863716"/>
              <a:gd name="connsiteX4" fmla="*/ 0 w 6630427"/>
              <a:gd name="connsiteY4" fmla="*/ 0 h 6863716"/>
              <a:gd name="connsiteX0" fmla="*/ 0 w 6630427"/>
              <a:gd name="connsiteY0" fmla="*/ 3337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 name="connsiteX5" fmla="*/ 0 w 6630427"/>
              <a:gd name="connsiteY5" fmla="*/ 3337 h 6867053"/>
              <a:gd name="connsiteX0" fmla="*/ 0 w 6630427"/>
              <a:gd name="connsiteY0" fmla="*/ 6867053 h 6867053"/>
              <a:gd name="connsiteX1" fmla="*/ 3980779 w 6630427"/>
              <a:gd name="connsiteY1" fmla="*/ 0 h 6867053"/>
              <a:gd name="connsiteX2" fmla="*/ 6630427 w 6630427"/>
              <a:gd name="connsiteY2" fmla="*/ 3337 h 6867053"/>
              <a:gd name="connsiteX3" fmla="*/ 6630427 w 6630427"/>
              <a:gd name="connsiteY3" fmla="*/ 6867053 h 6867053"/>
              <a:gd name="connsiteX4" fmla="*/ 0 w 6630427"/>
              <a:gd name="connsiteY4" fmla="*/ 6867053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7053">
                <a:moveTo>
                  <a:pt x="0" y="6867053"/>
                </a:moveTo>
                <a:lnTo>
                  <a:pt x="3980779" y="0"/>
                </a:lnTo>
                <a:lnTo>
                  <a:pt x="6630427" y="3337"/>
                </a:lnTo>
                <a:lnTo>
                  <a:pt x="6630427" y="6867053"/>
                </a:lnTo>
                <a:lnTo>
                  <a:pt x="0" y="68670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5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sp>
        <p:nvSpPr>
          <p:cNvPr id="6" name="Picture Placeholder 13">
            <a:extLst>
              <a:ext uri="{FF2B5EF4-FFF2-40B4-BE49-F238E27FC236}">
                <a16:creationId xmlns:a16="http://schemas.microsoft.com/office/drawing/2014/main" id="{6B977142-4933-49D3-8F0F-A8FC8722BC2B}"/>
              </a:ext>
            </a:extLst>
          </p:cNvPr>
          <p:cNvSpPr>
            <a:spLocks noGrp="1"/>
          </p:cNvSpPr>
          <p:nvPr>
            <p:ph type="pic" sz="quarter" idx="10"/>
          </p:nvPr>
        </p:nvSpPr>
        <p:spPr>
          <a:xfrm>
            <a:off x="5561573" y="-5716"/>
            <a:ext cx="6630427" cy="6863715"/>
          </a:xfrm>
          <a:custGeom>
            <a:avLst/>
            <a:gdLst>
              <a:gd name="connsiteX0" fmla="*/ 0 w 6697662"/>
              <a:gd name="connsiteY0" fmla="*/ 0 h 6858000"/>
              <a:gd name="connsiteX1" fmla="*/ 6697662 w 6697662"/>
              <a:gd name="connsiteY1" fmla="*/ 0 h 6858000"/>
              <a:gd name="connsiteX2" fmla="*/ 6697662 w 6697662"/>
              <a:gd name="connsiteY2" fmla="*/ 6858000 h 6858000"/>
              <a:gd name="connsiteX3" fmla="*/ 0 w 6697662"/>
              <a:gd name="connsiteY3" fmla="*/ 6858000 h 6858000"/>
              <a:gd name="connsiteX4" fmla="*/ 0 w 6697662"/>
              <a:gd name="connsiteY4" fmla="*/ 0 h 6858000"/>
              <a:gd name="connsiteX0" fmla="*/ 0 w 6697662"/>
              <a:gd name="connsiteY0" fmla="*/ 5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5" fmla="*/ 0 w 6697662"/>
              <a:gd name="connsiteY5" fmla="*/ 5715 h 6863715"/>
              <a:gd name="connsiteX0" fmla="*/ 0 w 6697662"/>
              <a:gd name="connsiteY0" fmla="*/ 6863715 h 6863715"/>
              <a:gd name="connsiteX1" fmla="*/ 4049712 w 6697662"/>
              <a:gd name="connsiteY1" fmla="*/ 0 h 6863715"/>
              <a:gd name="connsiteX2" fmla="*/ 6697662 w 6697662"/>
              <a:gd name="connsiteY2" fmla="*/ 5715 h 6863715"/>
              <a:gd name="connsiteX3" fmla="*/ 6697662 w 6697662"/>
              <a:gd name="connsiteY3" fmla="*/ 6863715 h 6863715"/>
              <a:gd name="connsiteX4" fmla="*/ 0 w 6697662"/>
              <a:gd name="connsiteY4" fmla="*/ 6863715 h 6863715"/>
              <a:gd name="connsiteX0" fmla="*/ 0 w 6630427"/>
              <a:gd name="connsiteY0" fmla="*/ 6863715 h 6863715"/>
              <a:gd name="connsiteX1" fmla="*/ 3982477 w 6630427"/>
              <a:gd name="connsiteY1" fmla="*/ 0 h 6863715"/>
              <a:gd name="connsiteX2" fmla="*/ 6630427 w 6630427"/>
              <a:gd name="connsiteY2" fmla="*/ 5715 h 6863715"/>
              <a:gd name="connsiteX3" fmla="*/ 6630427 w 6630427"/>
              <a:gd name="connsiteY3" fmla="*/ 6863715 h 6863715"/>
              <a:gd name="connsiteX4" fmla="*/ 0 w 6630427"/>
              <a:gd name="connsiteY4" fmla="*/ 6863715 h 686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27" h="6863715">
                <a:moveTo>
                  <a:pt x="0" y="6863715"/>
                </a:moveTo>
                <a:lnTo>
                  <a:pt x="3982477" y="0"/>
                </a:lnTo>
                <a:lnTo>
                  <a:pt x="6630427" y="5715"/>
                </a:lnTo>
                <a:lnTo>
                  <a:pt x="6630427" y="6863715"/>
                </a:lnTo>
                <a:lnTo>
                  <a:pt x="0" y="6863715"/>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735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 02">
    <p:bg>
      <p:bgPr>
        <a:solidFill>
          <a:srgbClr val="F7EFDA"/>
        </a:solidFill>
        <a:effectLst/>
      </p:bgPr>
    </p:bg>
    <p:spTree>
      <p:nvGrpSpPr>
        <p:cNvPr id="1" name=""/>
        <p:cNvGrpSpPr/>
        <p:nvPr/>
      </p:nvGrpSpPr>
      <p:grpSpPr>
        <a:xfrm>
          <a:off x="0" y="0"/>
          <a:ext cx="0" cy="0"/>
          <a:chOff x="0" y="0"/>
          <a:chExt cx="0" cy="0"/>
        </a:xfrm>
      </p:grpSpPr>
      <p:pic>
        <p:nvPicPr>
          <p:cNvPr id="9" name="Picture 8" descr="A picture containing graphics, toy, room, drawing&#10;&#10;Description automatically generated">
            <a:extLst>
              <a:ext uri="{FF2B5EF4-FFF2-40B4-BE49-F238E27FC236}">
                <a16:creationId xmlns:a16="http://schemas.microsoft.com/office/drawing/2014/main" id="{77C5280E-AB6E-4C24-B6E8-FC04439CD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7852" y="1307767"/>
            <a:ext cx="5754148" cy="4242465"/>
          </a:xfrm>
          <a:prstGeom prst="rect">
            <a:avLst/>
          </a:prstGeom>
        </p:spPr>
      </p:pic>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410497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ivider Slide - 02">
    <p:bg>
      <p:bgPr>
        <a:solidFill>
          <a:srgbClr val="F7EFD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tx2"/>
                </a:solidFill>
              </a:rPr>
              <a:t>Centre for Ageing Better</a:t>
            </a:r>
          </a:p>
        </p:txBody>
      </p:sp>
    </p:spTree>
    <p:extLst>
      <p:ext uri="{BB962C8B-B14F-4D97-AF65-F5344CB8AC3E}">
        <p14:creationId xmlns:p14="http://schemas.microsoft.com/office/powerpoint/2010/main" val="29341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0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89CC-F74C-4390-A957-4583D92429A4}"/>
              </a:ext>
            </a:extLst>
          </p:cNvPr>
          <p:cNvSpPr>
            <a:spLocks noGrp="1"/>
          </p:cNvSpPr>
          <p:nvPr>
            <p:ph type="ctrTitle"/>
          </p:nvPr>
        </p:nvSpPr>
        <p:spPr>
          <a:xfrm>
            <a:off x="540000" y="1592210"/>
            <a:ext cx="4561389" cy="1680379"/>
          </a:xfrm>
        </p:spPr>
        <p:txBody>
          <a:bodyPr anchor="t"/>
          <a:lstStyle>
            <a:lvl1pPr algn="l">
              <a:lnSpc>
                <a:spcPts val="62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83A577-857E-4CCC-BDEC-E12B657E78B7}"/>
              </a:ext>
            </a:extLst>
          </p:cNvPr>
          <p:cNvSpPr>
            <a:spLocks noGrp="1"/>
          </p:cNvSpPr>
          <p:nvPr>
            <p:ph type="subTitle" idx="1" hasCustomPrompt="1"/>
          </p:nvPr>
        </p:nvSpPr>
        <p:spPr>
          <a:xfrm>
            <a:off x="539999" y="3457428"/>
            <a:ext cx="5148000" cy="1828800"/>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Master subtitle style</a:t>
            </a:r>
            <a:endParaRPr lang="en-GB" dirty="0"/>
          </a:p>
        </p:txBody>
      </p:sp>
      <p:sp>
        <p:nvSpPr>
          <p:cNvPr id="7" name="TextBox 6">
            <a:extLst>
              <a:ext uri="{FF2B5EF4-FFF2-40B4-BE49-F238E27FC236}">
                <a16:creationId xmlns:a16="http://schemas.microsoft.com/office/drawing/2014/main" id="{518A0DFA-A63F-4FE5-A44A-DD2E5F85E438}"/>
              </a:ext>
            </a:extLst>
          </p:cNvPr>
          <p:cNvSpPr txBox="1"/>
          <p:nvPr userDrawn="1"/>
        </p:nvSpPr>
        <p:spPr>
          <a:xfrm>
            <a:off x="540000" y="6374142"/>
            <a:ext cx="3252865" cy="184666"/>
          </a:xfrm>
          <a:prstGeom prst="rect">
            <a:avLst/>
          </a:prstGeom>
          <a:noFill/>
        </p:spPr>
        <p:txBody>
          <a:bodyPr wrap="square" lIns="0" tIns="0" rIns="0" bIns="0" rtlCol="0">
            <a:spAutoFit/>
          </a:bodyPr>
          <a:lstStyle/>
          <a:p>
            <a:r>
              <a:rPr lang="en-GB" sz="1200" b="1" dirty="0">
                <a:solidFill>
                  <a:schemeClr val="bg1"/>
                </a:solidFill>
              </a:rPr>
              <a:t>Centre for Ageing Better</a:t>
            </a:r>
          </a:p>
        </p:txBody>
      </p:sp>
      <p:pic>
        <p:nvPicPr>
          <p:cNvPr id="6" name="Picture 5" descr="A close up of a logo&#10;&#10;Description automatically generated">
            <a:extLst>
              <a:ext uri="{FF2B5EF4-FFF2-40B4-BE49-F238E27FC236}">
                <a16:creationId xmlns:a16="http://schemas.microsoft.com/office/drawing/2014/main" id="{6328B93F-8B2E-4E4F-8C2C-30053DCD6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1605" y="-4186"/>
            <a:ext cx="6630395" cy="6862186"/>
          </a:xfrm>
          <a:prstGeom prst="rect">
            <a:avLst/>
          </a:prstGeom>
        </p:spPr>
      </p:pic>
    </p:spTree>
    <p:extLst>
      <p:ext uri="{BB962C8B-B14F-4D97-AF65-F5344CB8AC3E}">
        <p14:creationId xmlns:p14="http://schemas.microsoft.com/office/powerpoint/2010/main" val="10795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0725B-5048-4F3E-9DC1-7EF59B015559}"/>
              </a:ext>
            </a:extLst>
          </p:cNvPr>
          <p:cNvSpPr>
            <a:spLocks noGrp="1"/>
          </p:cNvSpPr>
          <p:nvPr>
            <p:ph type="title"/>
          </p:nvPr>
        </p:nvSpPr>
        <p:spPr>
          <a:xfrm>
            <a:off x="539999" y="540001"/>
            <a:ext cx="11112000" cy="103446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855DF8-B33B-4566-9E0D-CBC6AD0865B4}"/>
              </a:ext>
            </a:extLst>
          </p:cNvPr>
          <p:cNvSpPr>
            <a:spLocks noGrp="1"/>
          </p:cNvSpPr>
          <p:nvPr>
            <p:ph type="body" idx="1"/>
          </p:nvPr>
        </p:nvSpPr>
        <p:spPr>
          <a:xfrm>
            <a:off x="540000" y="1753849"/>
            <a:ext cx="11112000" cy="4423114"/>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p:txBody>
      </p:sp>
      <p:sp>
        <p:nvSpPr>
          <p:cNvPr id="6" name="Slide Number Placeholder 5">
            <a:extLst>
              <a:ext uri="{FF2B5EF4-FFF2-40B4-BE49-F238E27FC236}">
                <a16:creationId xmlns:a16="http://schemas.microsoft.com/office/drawing/2014/main" id="{22D8FEB6-640B-4FFF-9C60-025821199623}"/>
              </a:ext>
            </a:extLst>
          </p:cNvPr>
          <p:cNvSpPr>
            <a:spLocks noGrp="1"/>
          </p:cNvSpPr>
          <p:nvPr>
            <p:ph type="sldNum" sz="quarter" idx="4"/>
          </p:nvPr>
        </p:nvSpPr>
        <p:spPr>
          <a:xfrm>
            <a:off x="8908800" y="6374142"/>
            <a:ext cx="2743200" cy="365125"/>
          </a:xfrm>
          <a:prstGeom prst="rect">
            <a:avLst/>
          </a:prstGeom>
        </p:spPr>
        <p:txBody>
          <a:bodyPr vert="horz" lIns="0" tIns="0" rIns="0" bIns="0" rtlCol="0" anchor="t" anchorCtr="0">
            <a:noAutofit/>
          </a:bodyPr>
          <a:lstStyle>
            <a:lvl1pPr algn="r">
              <a:defRPr sz="1200" b="1">
                <a:solidFill>
                  <a:schemeClr val="tx2"/>
                </a:solidFill>
              </a:defRPr>
            </a:lvl1pPr>
          </a:lstStyle>
          <a:p>
            <a:fld id="{B5042770-298F-4A05-AC19-71EBAFD4AFB7}" type="slidenum">
              <a:rPr lang="en-GB" smtClean="0"/>
              <a:pPr/>
              <a:t>‹#›</a:t>
            </a:fld>
            <a:endParaRPr lang="en-GB"/>
          </a:p>
        </p:txBody>
      </p:sp>
    </p:spTree>
    <p:extLst>
      <p:ext uri="{BB962C8B-B14F-4D97-AF65-F5344CB8AC3E}">
        <p14:creationId xmlns:p14="http://schemas.microsoft.com/office/powerpoint/2010/main" val="87464150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8" r:id="rId3"/>
    <p:sldLayoutId id="2147483669" r:id="rId4"/>
    <p:sldLayoutId id="2147483653" r:id="rId5"/>
    <p:sldLayoutId id="2147483654" r:id="rId6"/>
    <p:sldLayoutId id="2147483651" r:id="rId7"/>
    <p:sldLayoutId id="2147483670" r:id="rId8"/>
    <p:sldLayoutId id="2147483666" r:id="rId9"/>
    <p:sldLayoutId id="2147483667" r:id="rId10"/>
    <p:sldLayoutId id="2147483659" r:id="rId11"/>
    <p:sldLayoutId id="2147483650" r:id="rId12"/>
    <p:sldLayoutId id="2147483663" r:id="rId13"/>
    <p:sldLayoutId id="2147483658" r:id="rId14"/>
    <p:sldLayoutId id="2147483665" r:id="rId15"/>
    <p:sldLayoutId id="2147483664" r:id="rId16"/>
    <p:sldLayoutId id="2147483655" r:id="rId17"/>
    <p:sldLayoutId id="2147483662" r:id="rId18"/>
    <p:sldLayoutId id="2147483657" r:id="rId19"/>
    <p:sldLayoutId id="2147483656" r:id="rId20"/>
  </p:sldLayoutIdLst>
  <p:txStyles>
    <p:titleStyle>
      <a:lvl1pPr algn="l" defTabSz="914400" rtl="0" eaLnBrk="1" latinLnBrk="0" hangingPunct="1">
        <a:lnSpc>
          <a:spcPts val="3600"/>
        </a:lnSpc>
        <a:spcBef>
          <a:spcPct val="0"/>
        </a:spcBef>
        <a:buNone/>
        <a:defRPr sz="3000" kern="1200">
          <a:solidFill>
            <a:schemeClr val="tx2"/>
          </a:solidFill>
          <a:latin typeface="+mj-lt"/>
          <a:ea typeface="+mj-ea"/>
          <a:cs typeface="+mj-cs"/>
        </a:defRPr>
      </a:lvl1pPr>
    </p:titleStyle>
    <p:bodyStyle>
      <a:lvl1pPr marL="342900" indent="-342900" algn="l" defTabSz="914400" rtl="0" eaLnBrk="1" latinLnBrk="0" hangingPunct="1">
        <a:lnSpc>
          <a:spcPts val="2700"/>
        </a:lnSpc>
        <a:spcBef>
          <a:spcPts val="0"/>
        </a:spcBef>
        <a:spcAft>
          <a:spcPts val="1400"/>
        </a:spcAft>
        <a:buFont typeface="Arial" panose="020B0604020202020204" pitchFamily="34" charset="0"/>
        <a:buChar char="–"/>
        <a:defRPr sz="2100" kern="1200">
          <a:solidFill>
            <a:schemeClr val="tx1"/>
          </a:solidFill>
          <a:latin typeface="+mn-lt"/>
          <a:ea typeface="+mn-ea"/>
          <a:cs typeface="+mn-cs"/>
        </a:defRPr>
      </a:lvl1pPr>
      <a:lvl2pPr marL="216000" indent="-216000" algn="l" defTabSz="914400" rtl="0" eaLnBrk="1" latinLnBrk="0" hangingPunct="1">
        <a:lnSpc>
          <a:spcPts val="2700"/>
        </a:lnSpc>
        <a:spcBef>
          <a:spcPts val="0"/>
        </a:spcBef>
        <a:spcAft>
          <a:spcPts val="1200"/>
        </a:spcAft>
        <a:buClr>
          <a:schemeClr val="tx1"/>
        </a:buClr>
        <a:buFont typeface="Symbol" panose="05050102010706020507" pitchFamily="18" charset="2"/>
        <a:buChar char="-"/>
        <a:defRPr sz="2100" kern="1200">
          <a:solidFill>
            <a:schemeClr val="tx1"/>
          </a:solidFill>
          <a:latin typeface="+mn-lt"/>
          <a:ea typeface="+mn-ea"/>
          <a:cs typeface="+mn-cs"/>
        </a:defRPr>
      </a:lvl2pPr>
      <a:lvl3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3pPr>
      <a:lvl4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4pPr>
      <a:lvl5pPr marL="540000" indent="-180000" algn="l" defTabSz="914400" rtl="0" eaLnBrk="1" latinLnBrk="0" hangingPunct="1">
        <a:lnSpc>
          <a:spcPts val="2700"/>
        </a:lnSpc>
        <a:spcBef>
          <a:spcPts val="0"/>
        </a:spcBef>
        <a:spcAft>
          <a:spcPts val="1200"/>
        </a:spcAft>
        <a:buClr>
          <a:schemeClr val="tx1"/>
        </a:buClr>
        <a:buSzPct val="80000"/>
        <a:buFont typeface="Symbol" panose="05050102010706020507" pitchFamily="18" charset="2"/>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tat-xplore.dwp.gov.uk/webapi/online-help/User-Guide.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stat-xplore.dwp.gov.uk/"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6AEAD-4880-4AA7-A73A-00478BB4C1B8}"/>
              </a:ext>
            </a:extLst>
          </p:cNvPr>
          <p:cNvSpPr>
            <a:spLocks noGrp="1"/>
          </p:cNvSpPr>
          <p:nvPr>
            <p:ph type="ctrTitle"/>
          </p:nvPr>
        </p:nvSpPr>
        <p:spPr/>
        <p:txBody>
          <a:bodyPr/>
          <a:lstStyle/>
          <a:p>
            <a:r>
              <a:rPr lang="en-GB" dirty="0">
                <a:cs typeface="Arial"/>
              </a:rPr>
              <a:t>Accessing data from Stat-Xplore</a:t>
            </a:r>
            <a:endParaRPr lang="en-GB" dirty="0"/>
          </a:p>
        </p:txBody>
      </p:sp>
      <p:sp>
        <p:nvSpPr>
          <p:cNvPr id="5" name="Subtitle 4">
            <a:extLst>
              <a:ext uri="{FF2B5EF4-FFF2-40B4-BE49-F238E27FC236}">
                <a16:creationId xmlns:a16="http://schemas.microsoft.com/office/drawing/2014/main" id="{C21255A5-BF29-4D59-9B0B-B4DDF4E42690}"/>
              </a:ext>
            </a:extLst>
          </p:cNvPr>
          <p:cNvSpPr>
            <a:spLocks noGrp="1"/>
          </p:cNvSpPr>
          <p:nvPr>
            <p:ph type="subTitle" idx="1"/>
          </p:nvPr>
        </p:nvSpPr>
        <p:spPr/>
        <p:txBody>
          <a:bodyPr/>
          <a:lstStyle/>
          <a:p>
            <a:r>
              <a:rPr lang="en-GB" dirty="0"/>
              <a:t>Part of ‘A guide to producing ‘The State of Ageing’ in your local area’. Summer 2022.</a:t>
            </a:r>
          </a:p>
        </p:txBody>
      </p:sp>
    </p:spTree>
    <p:extLst>
      <p:ext uri="{BB962C8B-B14F-4D97-AF65-F5344CB8AC3E}">
        <p14:creationId xmlns:p14="http://schemas.microsoft.com/office/powerpoint/2010/main" val="71556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7: Selecting the geography for your data set</a:t>
            </a:r>
          </a:p>
        </p:txBody>
      </p:sp>
      <p:sp>
        <p:nvSpPr>
          <p:cNvPr id="6" name="TextBox 5">
            <a:extLst>
              <a:ext uri="{FF2B5EF4-FFF2-40B4-BE49-F238E27FC236}">
                <a16:creationId xmlns:a16="http://schemas.microsoft.com/office/drawing/2014/main" id="{30EDCC00-FC27-4009-A284-0D8F17B850EC}"/>
              </a:ext>
            </a:extLst>
          </p:cNvPr>
          <p:cNvSpPr txBox="1"/>
          <p:nvPr/>
        </p:nvSpPr>
        <p:spPr>
          <a:xfrm>
            <a:off x="616164" y="1535483"/>
            <a:ext cx="4273336" cy="4031873"/>
          </a:xfrm>
          <a:prstGeom prst="rect">
            <a:avLst/>
          </a:prstGeom>
          <a:noFill/>
        </p:spPr>
        <p:txBody>
          <a:bodyPr wrap="square" rtlCol="0">
            <a:spAutoFit/>
          </a:bodyPr>
          <a:lstStyle/>
          <a:p>
            <a:r>
              <a:rPr lang="en-GB" sz="1600" dirty="0"/>
              <a:t>When selecting your area, there are quite a few options (which will vary by data set). You might want to compare your local authority to those around you, or to the country as a whole. Alternatively, you might want to compare small areas </a:t>
            </a:r>
            <a:r>
              <a:rPr lang="en-GB" sz="1600" i="1" dirty="0"/>
              <a:t>within</a:t>
            </a:r>
            <a:r>
              <a:rPr lang="en-GB" sz="1600" dirty="0"/>
              <a:t> your local authority. </a:t>
            </a:r>
          </a:p>
          <a:p>
            <a:endParaRPr lang="en-GB" sz="1600" dirty="0"/>
          </a:p>
          <a:p>
            <a:r>
              <a:rPr lang="en-GB" sz="1600" dirty="0"/>
              <a:t>The smallest area that you can access is LSOA (a lower-layer super output area), which is around 650 households (in any national statistics, this is the smallest area you will find). If you want to compare receipt of a benefit in different parts of your local authority, this is the most detailed level you can look at. </a:t>
            </a:r>
          </a:p>
        </p:txBody>
      </p:sp>
      <p:pic>
        <p:nvPicPr>
          <p:cNvPr id="12" name="Picture 11">
            <a:extLst>
              <a:ext uri="{FF2B5EF4-FFF2-40B4-BE49-F238E27FC236}">
                <a16:creationId xmlns:a16="http://schemas.microsoft.com/office/drawing/2014/main" id="{5E03AE5C-5AB3-3F4E-E86F-57CA903F4C09}"/>
              </a:ext>
            </a:extLst>
          </p:cNvPr>
          <p:cNvPicPr>
            <a:picLocks noChangeAspect="1"/>
          </p:cNvPicPr>
          <p:nvPr/>
        </p:nvPicPr>
        <p:blipFill rotWithShape="1">
          <a:blip r:embed="rId3"/>
          <a:srcRect t="14222" r="71250" b="26222"/>
          <a:stretch/>
        </p:blipFill>
        <p:spPr>
          <a:xfrm>
            <a:off x="5099262" y="1469863"/>
            <a:ext cx="3727237" cy="4343041"/>
          </a:xfrm>
          <a:prstGeom prst="rect">
            <a:avLst/>
          </a:prstGeom>
        </p:spPr>
      </p:pic>
      <p:sp>
        <p:nvSpPr>
          <p:cNvPr id="13" name="Rectangle 12">
            <a:extLst>
              <a:ext uri="{FF2B5EF4-FFF2-40B4-BE49-F238E27FC236}">
                <a16:creationId xmlns:a16="http://schemas.microsoft.com/office/drawing/2014/main" id="{9608F71D-32B4-D189-76E7-B6EEBCDAF20B}"/>
              </a:ext>
            </a:extLst>
          </p:cNvPr>
          <p:cNvSpPr/>
          <p:nvPr/>
        </p:nvSpPr>
        <p:spPr>
          <a:xfrm>
            <a:off x="5637047" y="3826652"/>
            <a:ext cx="2446867" cy="210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12BC9CC-3FA7-5402-06CF-8830E3D46948}"/>
              </a:ext>
            </a:extLst>
          </p:cNvPr>
          <p:cNvCxnSpPr>
            <a:cxnSpLocks/>
          </p:cNvCxnSpPr>
          <p:nvPr/>
        </p:nvCxnSpPr>
        <p:spPr>
          <a:xfrm flipH="1">
            <a:off x="7782032" y="2324100"/>
            <a:ext cx="1759901" cy="14466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79C1D2E-68DC-0CAB-8CC6-88263B4F0BD1}"/>
              </a:ext>
            </a:extLst>
          </p:cNvPr>
          <p:cNvSpPr txBox="1"/>
          <p:nvPr/>
        </p:nvSpPr>
        <p:spPr>
          <a:xfrm>
            <a:off x="9541933" y="1415604"/>
            <a:ext cx="2336800" cy="2677656"/>
          </a:xfrm>
          <a:prstGeom prst="rect">
            <a:avLst/>
          </a:prstGeom>
          <a:noFill/>
        </p:spPr>
        <p:txBody>
          <a:bodyPr wrap="square" rtlCol="0">
            <a:spAutoFit/>
          </a:bodyPr>
          <a:lstStyle/>
          <a:p>
            <a:endParaRPr lang="en-GB" sz="1400" dirty="0"/>
          </a:p>
          <a:p>
            <a:r>
              <a:rPr lang="en-GB" sz="1400" dirty="0"/>
              <a:t>In this example, the first one is probably the most useful, because, as the heading tells us, it contains </a:t>
            </a:r>
            <a:r>
              <a:rPr lang="en-GB" sz="1400" b="1" dirty="0"/>
              <a:t>national</a:t>
            </a:r>
            <a:r>
              <a:rPr lang="en-GB" sz="1400" dirty="0"/>
              <a:t> level data, </a:t>
            </a:r>
            <a:r>
              <a:rPr lang="en-GB" sz="1400" b="1" dirty="0"/>
              <a:t>regional</a:t>
            </a:r>
            <a:r>
              <a:rPr lang="en-GB" sz="1400" dirty="0"/>
              <a:t>,</a:t>
            </a:r>
            <a:r>
              <a:rPr lang="en-GB" sz="1400" b="1" dirty="0"/>
              <a:t> local authority</a:t>
            </a:r>
            <a:r>
              <a:rPr lang="en-GB" sz="1400" dirty="0"/>
              <a:t>, and </a:t>
            </a:r>
            <a:r>
              <a:rPr lang="en-GB" sz="1400" b="1" dirty="0"/>
              <a:t>Output Area</a:t>
            </a:r>
            <a:r>
              <a:rPr lang="en-GB" sz="1400" dirty="0"/>
              <a:t> (which includes LSOAs and their slightly bigger containers, MSOAs).</a:t>
            </a:r>
          </a:p>
          <a:p>
            <a:endParaRPr lang="en-GB" sz="1400" dirty="0"/>
          </a:p>
          <a:p>
            <a:r>
              <a:rPr lang="en-GB" sz="1400" dirty="0"/>
              <a:t> </a:t>
            </a:r>
          </a:p>
        </p:txBody>
      </p:sp>
      <p:sp>
        <p:nvSpPr>
          <p:cNvPr id="22" name="TextBox 21">
            <a:extLst>
              <a:ext uri="{FF2B5EF4-FFF2-40B4-BE49-F238E27FC236}">
                <a16:creationId xmlns:a16="http://schemas.microsoft.com/office/drawing/2014/main" id="{4C382502-E5E8-80B6-56D7-CF24D3978383}"/>
              </a:ext>
            </a:extLst>
          </p:cNvPr>
          <p:cNvSpPr txBox="1"/>
          <p:nvPr/>
        </p:nvSpPr>
        <p:spPr>
          <a:xfrm>
            <a:off x="9342754" y="4186802"/>
            <a:ext cx="2535979" cy="2308324"/>
          </a:xfrm>
          <a:prstGeom prst="rect">
            <a:avLst/>
          </a:prstGeom>
          <a:noFill/>
          <a:ln w="38100">
            <a:solidFill>
              <a:srgbClr val="00B0F0"/>
            </a:solidFill>
          </a:ln>
        </p:spPr>
        <p:txBody>
          <a:bodyPr wrap="square" rtlCol="0">
            <a:spAutoFit/>
          </a:bodyPr>
          <a:lstStyle/>
          <a:p>
            <a:r>
              <a:rPr lang="en-GB" sz="1200" dirty="0"/>
              <a:t>The process of selecting the LSOAs that make up your local authority Ticking all of the LSOA boxes for your local authority is a bit slow, especially if you want to look at the same places across multiple datasets/ types of benefit. </a:t>
            </a:r>
          </a:p>
          <a:p>
            <a:r>
              <a:rPr lang="en-GB" sz="1200" dirty="0"/>
              <a:t>The next slides will show you how to make and save your selection so you will only need to do this once through the ‘Custom data’ button. </a:t>
            </a:r>
          </a:p>
        </p:txBody>
      </p:sp>
    </p:spTree>
    <p:extLst>
      <p:ext uri="{BB962C8B-B14F-4D97-AF65-F5344CB8AC3E}">
        <p14:creationId xmlns:p14="http://schemas.microsoft.com/office/powerpoint/2010/main" val="277874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8: Saving your geography</a:t>
            </a:r>
          </a:p>
        </p:txBody>
      </p:sp>
      <p:sp>
        <p:nvSpPr>
          <p:cNvPr id="33" name="TextBox 32">
            <a:extLst>
              <a:ext uri="{FF2B5EF4-FFF2-40B4-BE49-F238E27FC236}">
                <a16:creationId xmlns:a16="http://schemas.microsoft.com/office/drawing/2014/main" id="{0C793D13-BC9C-68A0-7A19-C50B00F77F47}"/>
              </a:ext>
            </a:extLst>
          </p:cNvPr>
          <p:cNvSpPr txBox="1"/>
          <p:nvPr/>
        </p:nvSpPr>
        <p:spPr>
          <a:xfrm>
            <a:off x="952984" y="1454538"/>
            <a:ext cx="9544327" cy="954107"/>
          </a:xfrm>
          <a:prstGeom prst="rect">
            <a:avLst/>
          </a:prstGeom>
          <a:noFill/>
          <a:ln w="38100">
            <a:solidFill>
              <a:srgbClr val="00B0F0"/>
            </a:solidFill>
          </a:ln>
        </p:spPr>
        <p:txBody>
          <a:bodyPr wrap="square" rtlCol="0">
            <a:spAutoFit/>
          </a:bodyPr>
          <a:lstStyle/>
          <a:p>
            <a:r>
              <a:rPr lang="en-GB" sz="1400"/>
              <a:t>Background: Ticking all of the LSOA boxes for your local authority is a bit slow, especially if you want to look at the same places across multiple datasets/ types of benefit. </a:t>
            </a:r>
          </a:p>
          <a:p>
            <a:r>
              <a:rPr lang="en-GB" sz="1400"/>
              <a:t>The next slides will show you how to make and save your selection so you will only need to do this once through the ‘Custom data’ button. </a:t>
            </a:r>
          </a:p>
        </p:txBody>
      </p:sp>
      <p:pic>
        <p:nvPicPr>
          <p:cNvPr id="34" name="Picture 33">
            <a:extLst>
              <a:ext uri="{FF2B5EF4-FFF2-40B4-BE49-F238E27FC236}">
                <a16:creationId xmlns:a16="http://schemas.microsoft.com/office/drawing/2014/main" id="{11A15ADE-B93D-8174-B077-7B8ECA9F4876}"/>
              </a:ext>
            </a:extLst>
          </p:cNvPr>
          <p:cNvPicPr>
            <a:picLocks noChangeAspect="1"/>
          </p:cNvPicPr>
          <p:nvPr/>
        </p:nvPicPr>
        <p:blipFill rotWithShape="1">
          <a:blip r:embed="rId3"/>
          <a:srcRect t="14865" r="65608" b="8258"/>
          <a:stretch/>
        </p:blipFill>
        <p:spPr>
          <a:xfrm>
            <a:off x="1470228" y="2643001"/>
            <a:ext cx="5758249" cy="3620117"/>
          </a:xfrm>
          <a:prstGeom prst="rect">
            <a:avLst/>
          </a:prstGeom>
        </p:spPr>
      </p:pic>
      <p:cxnSp>
        <p:nvCxnSpPr>
          <p:cNvPr id="35" name="Straight Arrow Connector 34">
            <a:extLst>
              <a:ext uri="{FF2B5EF4-FFF2-40B4-BE49-F238E27FC236}">
                <a16:creationId xmlns:a16="http://schemas.microsoft.com/office/drawing/2014/main" id="{9B4B0662-0DB2-971B-16DC-35AE13B57004}"/>
              </a:ext>
            </a:extLst>
          </p:cNvPr>
          <p:cNvCxnSpPr>
            <a:cxnSpLocks/>
          </p:cNvCxnSpPr>
          <p:nvPr/>
        </p:nvCxnSpPr>
        <p:spPr>
          <a:xfrm flipH="1">
            <a:off x="5126707" y="2962644"/>
            <a:ext cx="2143931" cy="1125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9611F5A-19DE-65FD-0493-2905480724E3}"/>
              </a:ext>
            </a:extLst>
          </p:cNvPr>
          <p:cNvCxnSpPr>
            <a:cxnSpLocks/>
          </p:cNvCxnSpPr>
          <p:nvPr/>
        </p:nvCxnSpPr>
        <p:spPr>
          <a:xfrm rot="10800000">
            <a:off x="2364986" y="3787922"/>
            <a:ext cx="4989974" cy="942729"/>
          </a:xfrm>
          <a:prstGeom prst="bentConnector3">
            <a:avLst>
              <a:gd name="adj1" fmla="val 10039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78B799F2-969D-BABF-3D79-236E28B3C47C}"/>
              </a:ext>
            </a:extLst>
          </p:cNvPr>
          <p:cNvCxnSpPr>
            <a:cxnSpLocks/>
          </p:cNvCxnSpPr>
          <p:nvPr/>
        </p:nvCxnSpPr>
        <p:spPr>
          <a:xfrm rot="10800000" flipV="1">
            <a:off x="1976218" y="5185901"/>
            <a:ext cx="5378743" cy="713572"/>
          </a:xfrm>
          <a:prstGeom prst="bentConnector3">
            <a:avLst>
              <a:gd name="adj1" fmla="val 970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B37EFF1-BC2B-6E40-F7AC-A6DD40B1F2ED}"/>
              </a:ext>
            </a:extLst>
          </p:cNvPr>
          <p:cNvCxnSpPr>
            <a:cxnSpLocks/>
          </p:cNvCxnSpPr>
          <p:nvPr/>
        </p:nvCxnSpPr>
        <p:spPr>
          <a:xfrm flipH="1">
            <a:off x="6096000" y="4905790"/>
            <a:ext cx="1258960" cy="2801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0F1065E-381E-E03C-871C-2C567D687B23}"/>
              </a:ext>
            </a:extLst>
          </p:cNvPr>
          <p:cNvSpPr/>
          <p:nvPr/>
        </p:nvSpPr>
        <p:spPr>
          <a:xfrm>
            <a:off x="5897880" y="4881214"/>
            <a:ext cx="386936" cy="6747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Connector: Elbow 39">
            <a:extLst>
              <a:ext uri="{FF2B5EF4-FFF2-40B4-BE49-F238E27FC236}">
                <a16:creationId xmlns:a16="http://schemas.microsoft.com/office/drawing/2014/main" id="{A35D0364-9F12-77B4-7CB7-DFE7A31256CD}"/>
              </a:ext>
            </a:extLst>
          </p:cNvPr>
          <p:cNvCxnSpPr>
            <a:cxnSpLocks/>
          </p:cNvCxnSpPr>
          <p:nvPr/>
        </p:nvCxnSpPr>
        <p:spPr>
          <a:xfrm rot="10800000">
            <a:off x="3017603" y="2962644"/>
            <a:ext cx="4339787" cy="3038865"/>
          </a:xfrm>
          <a:prstGeom prst="bentConnector3">
            <a:avLst>
              <a:gd name="adj1" fmla="val 10014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879E0A1-8A34-A148-42DF-088FC5AD4851}"/>
              </a:ext>
            </a:extLst>
          </p:cNvPr>
          <p:cNvSpPr/>
          <p:nvPr/>
        </p:nvSpPr>
        <p:spPr>
          <a:xfrm>
            <a:off x="1363770" y="5754808"/>
            <a:ext cx="561424" cy="24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0A12AD3-486B-19F0-FE0B-D48639DCC0F2}"/>
              </a:ext>
            </a:extLst>
          </p:cNvPr>
          <p:cNvSpPr/>
          <p:nvPr/>
        </p:nvSpPr>
        <p:spPr>
          <a:xfrm>
            <a:off x="1960982" y="3525442"/>
            <a:ext cx="872827" cy="24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AB00EDC-1395-F654-44E4-D62EE4C46DE0}"/>
              </a:ext>
            </a:extLst>
          </p:cNvPr>
          <p:cNvSpPr/>
          <p:nvPr/>
        </p:nvSpPr>
        <p:spPr>
          <a:xfrm>
            <a:off x="2681569" y="2633857"/>
            <a:ext cx="672066" cy="24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2A398E4-1A62-412E-2F3F-E1B6D8921917}"/>
              </a:ext>
            </a:extLst>
          </p:cNvPr>
          <p:cNvSpPr txBox="1"/>
          <p:nvPr/>
        </p:nvSpPr>
        <p:spPr>
          <a:xfrm>
            <a:off x="7270638" y="2707873"/>
            <a:ext cx="4474844" cy="1723549"/>
          </a:xfrm>
          <a:prstGeom prst="rect">
            <a:avLst/>
          </a:prstGeom>
          <a:noFill/>
        </p:spPr>
        <p:txBody>
          <a:bodyPr wrap="square" rtlCol="0">
            <a:spAutoFit/>
          </a:bodyPr>
          <a:lstStyle/>
          <a:p>
            <a:r>
              <a:rPr lang="en-GB" sz="1400" dirty="0"/>
              <a:t>Click down the hierarchy of geographical layers, select all of the LSOAs that you want, transfer them across with the </a:t>
            </a:r>
            <a:r>
              <a:rPr lang="en-GB" sz="1400" b="1" dirty="0"/>
              <a:t>‘&gt;&gt; &gt;&gt;’</a:t>
            </a:r>
            <a:r>
              <a:rPr lang="en-GB" sz="1400" dirty="0"/>
              <a:t> button, and hit </a:t>
            </a:r>
            <a:r>
              <a:rPr lang="en-GB" sz="1400" b="1" dirty="0"/>
              <a:t>‘save’ </a:t>
            </a:r>
            <a:r>
              <a:rPr lang="en-GB" sz="1400" dirty="0"/>
              <a:t>in the bottom right. </a:t>
            </a:r>
          </a:p>
          <a:p>
            <a:r>
              <a:rPr lang="en-GB" sz="1400" dirty="0"/>
              <a:t>Then you can give this group a name, and it will save as an option in </a:t>
            </a:r>
            <a:r>
              <a:rPr lang="en-GB" sz="1400" b="1" dirty="0"/>
              <a:t>‘Geography’</a:t>
            </a:r>
            <a:r>
              <a:rPr lang="en-GB" sz="1400" dirty="0"/>
              <a:t>. </a:t>
            </a:r>
          </a:p>
          <a:p>
            <a:endParaRPr lang="en-GB" dirty="0"/>
          </a:p>
          <a:p>
            <a:endParaRPr lang="en-GB" dirty="0"/>
          </a:p>
        </p:txBody>
      </p:sp>
      <p:sp>
        <p:nvSpPr>
          <p:cNvPr id="45" name="TextBox 44">
            <a:extLst>
              <a:ext uri="{FF2B5EF4-FFF2-40B4-BE49-F238E27FC236}">
                <a16:creationId xmlns:a16="http://schemas.microsoft.com/office/drawing/2014/main" id="{9444F7B2-6293-1EAE-DE49-330A1909902B}"/>
              </a:ext>
            </a:extLst>
          </p:cNvPr>
          <p:cNvSpPr txBox="1"/>
          <p:nvPr/>
        </p:nvSpPr>
        <p:spPr>
          <a:xfrm>
            <a:off x="7354960" y="4324126"/>
            <a:ext cx="3914997" cy="1723549"/>
          </a:xfrm>
          <a:prstGeom prst="rect">
            <a:avLst/>
          </a:prstGeom>
          <a:noFill/>
        </p:spPr>
        <p:txBody>
          <a:bodyPr wrap="square" rtlCol="0">
            <a:spAutoFit/>
          </a:bodyPr>
          <a:lstStyle/>
          <a:p>
            <a:r>
              <a:rPr lang="en-GB" sz="1400" dirty="0"/>
              <a:t>If you need to edit your group, you can find it nested within </a:t>
            </a:r>
            <a:r>
              <a:rPr lang="en-GB" sz="1400" b="1" dirty="0"/>
              <a:t>‘Geography’</a:t>
            </a:r>
            <a:r>
              <a:rPr lang="en-GB" sz="1400" dirty="0"/>
              <a:t> in the column on the left. Tick the boxes you want, click the </a:t>
            </a:r>
            <a:r>
              <a:rPr lang="en-GB" sz="1400" b="1" dirty="0"/>
              <a:t>‘Edit’</a:t>
            </a:r>
            <a:r>
              <a:rPr lang="en-GB" sz="1400" dirty="0"/>
              <a:t> button, and then you can use the add/remove buttons to change the areas that it includes. </a:t>
            </a:r>
          </a:p>
          <a:p>
            <a:endParaRPr lang="en-GB" dirty="0"/>
          </a:p>
          <a:p>
            <a:endParaRPr lang="en-GB" dirty="0"/>
          </a:p>
        </p:txBody>
      </p:sp>
      <p:sp>
        <p:nvSpPr>
          <p:cNvPr id="46" name="TextBox 45">
            <a:extLst>
              <a:ext uri="{FF2B5EF4-FFF2-40B4-BE49-F238E27FC236}">
                <a16:creationId xmlns:a16="http://schemas.microsoft.com/office/drawing/2014/main" id="{B01443D8-81E7-80C9-E9B9-43F770B95455}"/>
              </a:ext>
            </a:extLst>
          </p:cNvPr>
          <p:cNvSpPr txBox="1"/>
          <p:nvPr/>
        </p:nvSpPr>
        <p:spPr>
          <a:xfrm>
            <a:off x="7357389" y="5739898"/>
            <a:ext cx="4301342" cy="523220"/>
          </a:xfrm>
          <a:prstGeom prst="rect">
            <a:avLst/>
          </a:prstGeom>
          <a:noFill/>
          <a:ln w="28575">
            <a:solidFill>
              <a:srgbClr val="00B0F0"/>
            </a:solidFill>
          </a:ln>
        </p:spPr>
        <p:txBody>
          <a:bodyPr wrap="square" rtlCol="0">
            <a:spAutoFit/>
          </a:bodyPr>
          <a:lstStyle/>
          <a:p>
            <a:r>
              <a:rPr lang="en-GB" sz="1400"/>
              <a:t>Once you have made your group, you get back to your table using </a:t>
            </a:r>
            <a:r>
              <a:rPr lang="en-GB" sz="1400" b="1"/>
              <a:t>‘Table view’</a:t>
            </a:r>
            <a:r>
              <a:rPr lang="en-GB" sz="1400"/>
              <a:t> at the top. </a:t>
            </a:r>
          </a:p>
        </p:txBody>
      </p:sp>
    </p:spTree>
    <p:extLst>
      <p:ext uri="{BB962C8B-B14F-4D97-AF65-F5344CB8AC3E}">
        <p14:creationId xmlns:p14="http://schemas.microsoft.com/office/powerpoint/2010/main" val="96567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863556" cy="1325563"/>
          </a:xfrm>
        </p:spPr>
        <p:txBody>
          <a:bodyPr/>
          <a:lstStyle/>
          <a:p>
            <a:r>
              <a:rPr lang="en-GB" dirty="0"/>
              <a:t>Step 9: Breaking down data further: understanding your options</a:t>
            </a:r>
          </a:p>
        </p:txBody>
      </p:sp>
      <p:pic>
        <p:nvPicPr>
          <p:cNvPr id="17" name="Picture 16">
            <a:extLst>
              <a:ext uri="{FF2B5EF4-FFF2-40B4-BE49-F238E27FC236}">
                <a16:creationId xmlns:a16="http://schemas.microsoft.com/office/drawing/2014/main" id="{B617E8AE-3E4F-F721-9822-26BD719735BA}"/>
              </a:ext>
            </a:extLst>
          </p:cNvPr>
          <p:cNvPicPr>
            <a:picLocks noChangeAspect="1"/>
          </p:cNvPicPr>
          <p:nvPr/>
        </p:nvPicPr>
        <p:blipFill rotWithShape="1">
          <a:blip r:embed="rId3"/>
          <a:srcRect t="13056" r="85195" b="16133"/>
          <a:stretch/>
        </p:blipFill>
        <p:spPr>
          <a:xfrm>
            <a:off x="947984" y="1950720"/>
            <a:ext cx="3006344" cy="4044189"/>
          </a:xfrm>
          <a:prstGeom prst="rect">
            <a:avLst/>
          </a:prstGeom>
        </p:spPr>
      </p:pic>
      <p:sp>
        <p:nvSpPr>
          <p:cNvPr id="18" name="TextBox 17">
            <a:extLst>
              <a:ext uri="{FF2B5EF4-FFF2-40B4-BE49-F238E27FC236}">
                <a16:creationId xmlns:a16="http://schemas.microsoft.com/office/drawing/2014/main" id="{ABCE13D6-24D6-A0AC-6725-941BE0175F37}"/>
              </a:ext>
            </a:extLst>
          </p:cNvPr>
          <p:cNvSpPr txBox="1"/>
          <p:nvPr/>
        </p:nvSpPr>
        <p:spPr>
          <a:xfrm>
            <a:off x="4301734" y="1971706"/>
            <a:ext cx="6608618" cy="2662267"/>
          </a:xfrm>
          <a:prstGeom prst="rect">
            <a:avLst/>
          </a:prstGeom>
          <a:noFill/>
        </p:spPr>
        <p:txBody>
          <a:bodyPr wrap="square" lIns="91440" tIns="45720" rIns="91440" bIns="45720" rtlCol="0" anchor="t">
            <a:spAutoFit/>
          </a:bodyPr>
          <a:lstStyle/>
          <a:p>
            <a:r>
              <a:rPr lang="en-GB" sz="1400" dirty="0"/>
              <a:t>As well as cutting the data by different geographies, you can also cut it by other </a:t>
            </a:r>
            <a:r>
              <a:rPr lang="en-GB" sz="1400" b="1" dirty="0"/>
              <a:t>‘</a:t>
            </a:r>
            <a:r>
              <a:rPr lang="en-GB" sz="1400" dirty="0"/>
              <a:t>Fields’, according to demographic characteristics and differences in how people access that benefit. This allows you to compare the take-up of a benefit between different parts of your population, for example  men and women, age groups, or by ethnicity. These options vary between data sets and are listed in ‘</a:t>
            </a:r>
            <a:r>
              <a:rPr lang="en-GB" sz="1400" b="1" dirty="0"/>
              <a:t>Fields</a:t>
            </a:r>
            <a:r>
              <a:rPr lang="en-GB" sz="1400" dirty="0"/>
              <a:t>’.</a:t>
            </a:r>
          </a:p>
          <a:p>
            <a:endParaRPr lang="en-GB" sz="1400" dirty="0"/>
          </a:p>
          <a:p>
            <a:r>
              <a:rPr lang="en-GB" sz="1400" dirty="0">
                <a:ea typeface="Calibri"/>
                <a:cs typeface="Calibri"/>
              </a:rPr>
              <a:t>(It might be tempting to cut your data to the smallest possible groupings, but this is not necessarily a good idea. To protect individuals’ identities, Stat-Xplore applies something called ‘statistical disclosure controls’ to the data, which makes data on specific groups at very small geographies either unreliable or unavailable. Stat-Xplore will tell you when this is the case.)</a:t>
            </a:r>
            <a:endParaRPr lang="en-GB" sz="1400" dirty="0">
              <a:highlight>
                <a:srgbClr val="FFFF00"/>
              </a:highlight>
              <a:ea typeface="Calibri"/>
              <a:cs typeface="Calibri"/>
            </a:endParaRPr>
          </a:p>
          <a:p>
            <a:r>
              <a:rPr lang="en-GB" sz="1300" dirty="0"/>
              <a:t> </a:t>
            </a:r>
          </a:p>
        </p:txBody>
      </p:sp>
      <p:sp>
        <p:nvSpPr>
          <p:cNvPr id="19" name="TextBox 18">
            <a:extLst>
              <a:ext uri="{FF2B5EF4-FFF2-40B4-BE49-F238E27FC236}">
                <a16:creationId xmlns:a16="http://schemas.microsoft.com/office/drawing/2014/main" id="{664A5564-57BA-754C-DD82-9D1D20715306}"/>
              </a:ext>
            </a:extLst>
          </p:cNvPr>
          <p:cNvSpPr txBox="1"/>
          <p:nvPr/>
        </p:nvSpPr>
        <p:spPr>
          <a:xfrm>
            <a:off x="4301734" y="4848766"/>
            <a:ext cx="3273552" cy="1384995"/>
          </a:xfrm>
          <a:prstGeom prst="rect">
            <a:avLst/>
          </a:prstGeom>
          <a:noFill/>
        </p:spPr>
        <p:txBody>
          <a:bodyPr wrap="square" rtlCol="0">
            <a:spAutoFit/>
          </a:bodyPr>
          <a:lstStyle/>
          <a:p>
            <a:r>
              <a:rPr lang="en-GB" sz="1400" dirty="0"/>
              <a:t>In our Pension Credit example, you can break down the data by demographics (age, gender, whether someone has a partner) and details of their claim (its duration, the amount claimed, and the type of PC they claim).</a:t>
            </a:r>
          </a:p>
        </p:txBody>
      </p:sp>
      <p:sp>
        <p:nvSpPr>
          <p:cNvPr id="20" name="TextBox 19">
            <a:extLst>
              <a:ext uri="{FF2B5EF4-FFF2-40B4-BE49-F238E27FC236}">
                <a16:creationId xmlns:a16="http://schemas.microsoft.com/office/drawing/2014/main" id="{03289581-337F-78FE-5C1A-B825007015BC}"/>
              </a:ext>
            </a:extLst>
          </p:cNvPr>
          <p:cNvSpPr txBox="1"/>
          <p:nvPr/>
        </p:nvSpPr>
        <p:spPr>
          <a:xfrm>
            <a:off x="8892484" y="5057507"/>
            <a:ext cx="3006344" cy="1384995"/>
          </a:xfrm>
          <a:prstGeom prst="rect">
            <a:avLst/>
          </a:prstGeom>
          <a:noFill/>
          <a:ln w="28575">
            <a:solidFill>
              <a:srgbClr val="00B0F0"/>
            </a:solidFill>
          </a:ln>
        </p:spPr>
        <p:txBody>
          <a:bodyPr wrap="square" rtlCol="0">
            <a:spAutoFit/>
          </a:bodyPr>
          <a:lstStyle/>
          <a:p>
            <a:r>
              <a:rPr lang="en-GB" sz="1400" dirty="0"/>
              <a:t>For a more detailed discussion on why you might want to cut data according to these demographic characteristics, see the section of our </a:t>
            </a:r>
            <a:r>
              <a:rPr lang="en-GB" sz="1400" u="sng" dirty="0"/>
              <a:t>guide on ‘Thinking about age’s intersections’.</a:t>
            </a:r>
            <a:endParaRPr lang="en-GB" dirty="0"/>
          </a:p>
        </p:txBody>
      </p:sp>
      <p:sp>
        <p:nvSpPr>
          <p:cNvPr id="21" name="Rectangle 20">
            <a:extLst>
              <a:ext uri="{FF2B5EF4-FFF2-40B4-BE49-F238E27FC236}">
                <a16:creationId xmlns:a16="http://schemas.microsoft.com/office/drawing/2014/main" id="{84289409-7116-1C0D-4E6D-C5AC25D84DBC}"/>
              </a:ext>
            </a:extLst>
          </p:cNvPr>
          <p:cNvSpPr/>
          <p:nvPr/>
        </p:nvSpPr>
        <p:spPr>
          <a:xfrm>
            <a:off x="1185728" y="4503674"/>
            <a:ext cx="1923232" cy="1037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3353B9E2-0322-FE2E-7AE4-DE611C21577B}"/>
              </a:ext>
            </a:extLst>
          </p:cNvPr>
          <p:cNvCxnSpPr>
            <a:cxnSpLocks/>
          </p:cNvCxnSpPr>
          <p:nvPr/>
        </p:nvCxnSpPr>
        <p:spPr>
          <a:xfrm flipH="1" flipV="1">
            <a:off x="3182112" y="4974336"/>
            <a:ext cx="1119622" cy="5669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0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9: Applying your data breakdowns</a:t>
            </a:r>
          </a:p>
        </p:txBody>
      </p:sp>
      <p:pic>
        <p:nvPicPr>
          <p:cNvPr id="11" name="Picture 10">
            <a:extLst>
              <a:ext uri="{FF2B5EF4-FFF2-40B4-BE49-F238E27FC236}">
                <a16:creationId xmlns:a16="http://schemas.microsoft.com/office/drawing/2014/main" id="{34C10088-C2FF-B765-AD74-B854B601BC04}"/>
              </a:ext>
            </a:extLst>
          </p:cNvPr>
          <p:cNvPicPr>
            <a:picLocks noChangeAspect="1"/>
          </p:cNvPicPr>
          <p:nvPr/>
        </p:nvPicPr>
        <p:blipFill rotWithShape="1">
          <a:blip r:embed="rId3"/>
          <a:srcRect t="25775" r="64525" b="5467"/>
          <a:stretch/>
        </p:blipFill>
        <p:spPr>
          <a:xfrm>
            <a:off x="658368" y="2507742"/>
            <a:ext cx="5763494" cy="3141785"/>
          </a:xfrm>
          <a:prstGeom prst="rect">
            <a:avLst/>
          </a:prstGeom>
        </p:spPr>
      </p:pic>
      <p:sp>
        <p:nvSpPr>
          <p:cNvPr id="12" name="TextBox 11">
            <a:extLst>
              <a:ext uri="{FF2B5EF4-FFF2-40B4-BE49-F238E27FC236}">
                <a16:creationId xmlns:a16="http://schemas.microsoft.com/office/drawing/2014/main" id="{B17A7F57-96F1-95BF-62E5-97CE32FC2281}"/>
              </a:ext>
            </a:extLst>
          </p:cNvPr>
          <p:cNvSpPr txBox="1"/>
          <p:nvPr/>
        </p:nvSpPr>
        <p:spPr>
          <a:xfrm>
            <a:off x="838200" y="1481328"/>
            <a:ext cx="7007352" cy="646331"/>
          </a:xfrm>
          <a:prstGeom prst="rect">
            <a:avLst/>
          </a:prstGeom>
          <a:noFill/>
        </p:spPr>
        <p:txBody>
          <a:bodyPr wrap="square" rtlCol="0">
            <a:spAutoFit/>
          </a:bodyPr>
          <a:lstStyle/>
          <a:p>
            <a:r>
              <a:rPr lang="en-GB" dirty="0"/>
              <a:t>You can use three tools to break down the data: </a:t>
            </a:r>
            <a:r>
              <a:rPr lang="en-GB" b="1" dirty="0"/>
              <a:t>rows</a:t>
            </a:r>
            <a:r>
              <a:rPr lang="en-GB" dirty="0"/>
              <a:t>, </a:t>
            </a:r>
            <a:r>
              <a:rPr lang="en-GB" b="1" dirty="0"/>
              <a:t>columns</a:t>
            </a:r>
            <a:r>
              <a:rPr lang="en-GB" dirty="0"/>
              <a:t>, or ‘</a:t>
            </a:r>
            <a:r>
              <a:rPr lang="en-GB" b="1" dirty="0"/>
              <a:t>wafers’</a:t>
            </a:r>
            <a:r>
              <a:rPr lang="en-GB" dirty="0"/>
              <a:t>.  </a:t>
            </a:r>
          </a:p>
        </p:txBody>
      </p:sp>
      <p:cxnSp>
        <p:nvCxnSpPr>
          <p:cNvPr id="13" name="Straight Arrow Connector 12">
            <a:extLst>
              <a:ext uri="{FF2B5EF4-FFF2-40B4-BE49-F238E27FC236}">
                <a16:creationId xmlns:a16="http://schemas.microsoft.com/office/drawing/2014/main" id="{A45A638D-569A-55C8-EB49-B0E50E33C03C}"/>
              </a:ext>
            </a:extLst>
          </p:cNvPr>
          <p:cNvCxnSpPr/>
          <p:nvPr/>
        </p:nvCxnSpPr>
        <p:spPr>
          <a:xfrm>
            <a:off x="1616202" y="2336292"/>
            <a:ext cx="0" cy="342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A446524-FAF9-F4EB-46A7-F372D00417E7}"/>
              </a:ext>
            </a:extLst>
          </p:cNvPr>
          <p:cNvCxnSpPr>
            <a:cxnSpLocks/>
          </p:cNvCxnSpPr>
          <p:nvPr/>
        </p:nvCxnSpPr>
        <p:spPr>
          <a:xfrm rot="16200000" flipH="1">
            <a:off x="1559641" y="2127331"/>
            <a:ext cx="608424" cy="49530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A67DFDE-2823-30F0-ECBD-57AF70EDA229}"/>
              </a:ext>
            </a:extLst>
          </p:cNvPr>
          <p:cNvCxnSpPr>
            <a:cxnSpLocks/>
          </p:cNvCxnSpPr>
          <p:nvPr/>
        </p:nvCxnSpPr>
        <p:spPr>
          <a:xfrm rot="5400000">
            <a:off x="1098250" y="2161240"/>
            <a:ext cx="608421" cy="42748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58AD1F-086C-0C19-91F4-773553792130}"/>
              </a:ext>
            </a:extLst>
          </p:cNvPr>
          <p:cNvCxnSpPr>
            <a:cxnSpLocks/>
          </p:cNvCxnSpPr>
          <p:nvPr/>
        </p:nvCxnSpPr>
        <p:spPr>
          <a:xfrm flipH="1" flipV="1">
            <a:off x="5943600" y="4270248"/>
            <a:ext cx="1128267" cy="1764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9E753F-878C-F644-59F4-FCE33CF03057}"/>
              </a:ext>
            </a:extLst>
          </p:cNvPr>
          <p:cNvSpPr txBox="1"/>
          <p:nvPr/>
        </p:nvSpPr>
        <p:spPr>
          <a:xfrm>
            <a:off x="7071867" y="2127659"/>
            <a:ext cx="3251200" cy="4524315"/>
          </a:xfrm>
          <a:prstGeom prst="rect">
            <a:avLst/>
          </a:prstGeom>
          <a:noFill/>
        </p:spPr>
        <p:txBody>
          <a:bodyPr wrap="square" rtlCol="0">
            <a:spAutoFit/>
          </a:bodyPr>
          <a:lstStyle/>
          <a:p>
            <a:r>
              <a:rPr lang="en-GB" dirty="0"/>
              <a:t>Adding to a ‘Wafer’ will let you view ‘Male’, ‘Female’, and ‘Unknown’ in separate tables (and if you download them, they’ll be separate sheets in Excel). </a:t>
            </a:r>
          </a:p>
          <a:p>
            <a:endParaRPr lang="en-GB" dirty="0"/>
          </a:p>
          <a:p>
            <a:r>
              <a:rPr lang="en-GB" dirty="0"/>
              <a:t>If you want to see them all on the same table, use either ‘Row’ or ‘Column’. </a:t>
            </a:r>
          </a:p>
          <a:p>
            <a:endParaRPr lang="en-GB" dirty="0"/>
          </a:p>
          <a:p>
            <a:r>
              <a:rPr lang="en-GB" dirty="0"/>
              <a:t>In this example, ‘male’ and ‘female’ have been added to column, so each existing column is now divided between them. </a:t>
            </a:r>
          </a:p>
          <a:p>
            <a:endParaRPr lang="en-GB" dirty="0"/>
          </a:p>
        </p:txBody>
      </p:sp>
    </p:spTree>
    <p:extLst>
      <p:ext uri="{BB962C8B-B14F-4D97-AF65-F5344CB8AC3E}">
        <p14:creationId xmlns:p14="http://schemas.microsoft.com/office/powerpoint/2010/main" val="108121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10: Wafers (if you need them)</a:t>
            </a:r>
          </a:p>
        </p:txBody>
      </p:sp>
      <p:pic>
        <p:nvPicPr>
          <p:cNvPr id="10" name="Picture 9">
            <a:extLst>
              <a:ext uri="{FF2B5EF4-FFF2-40B4-BE49-F238E27FC236}">
                <a16:creationId xmlns:a16="http://schemas.microsoft.com/office/drawing/2014/main" id="{3410C466-9F83-5D07-A98C-4004A7C80B95}"/>
              </a:ext>
            </a:extLst>
          </p:cNvPr>
          <p:cNvPicPr>
            <a:picLocks noChangeAspect="1"/>
          </p:cNvPicPr>
          <p:nvPr/>
        </p:nvPicPr>
        <p:blipFill rotWithShape="1">
          <a:blip r:embed="rId3"/>
          <a:srcRect t="14055" r="67990" b="10549"/>
          <a:stretch/>
        </p:blipFill>
        <p:spPr>
          <a:xfrm>
            <a:off x="1068371" y="1956816"/>
            <a:ext cx="5275868" cy="3494974"/>
          </a:xfrm>
          <a:prstGeom prst="rect">
            <a:avLst/>
          </a:prstGeom>
        </p:spPr>
      </p:pic>
      <p:sp>
        <p:nvSpPr>
          <p:cNvPr id="15" name="Oval 14">
            <a:extLst>
              <a:ext uri="{FF2B5EF4-FFF2-40B4-BE49-F238E27FC236}">
                <a16:creationId xmlns:a16="http://schemas.microsoft.com/office/drawing/2014/main" id="{DFD2BB34-5356-7D1C-9C76-E86E67D5AF6A}"/>
              </a:ext>
            </a:extLst>
          </p:cNvPr>
          <p:cNvSpPr/>
          <p:nvPr/>
        </p:nvSpPr>
        <p:spPr>
          <a:xfrm>
            <a:off x="4232635" y="3242822"/>
            <a:ext cx="876693" cy="820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0A37E22-8D96-6EC9-A67A-2996F461D5AD}"/>
              </a:ext>
            </a:extLst>
          </p:cNvPr>
          <p:cNvSpPr txBox="1"/>
          <p:nvPr/>
        </p:nvSpPr>
        <p:spPr>
          <a:xfrm>
            <a:off x="7315201" y="1956816"/>
            <a:ext cx="3591612" cy="3416320"/>
          </a:xfrm>
          <a:prstGeom prst="rect">
            <a:avLst/>
          </a:prstGeom>
          <a:noFill/>
        </p:spPr>
        <p:txBody>
          <a:bodyPr wrap="square" rtlCol="0">
            <a:spAutoFit/>
          </a:bodyPr>
          <a:lstStyle/>
          <a:p>
            <a:r>
              <a:rPr lang="en-GB" dirty="0"/>
              <a:t>Adding a lot of fields to the same table can get very unwieldy, especially if the table has a lot of rows. Adding to </a:t>
            </a:r>
            <a:r>
              <a:rPr lang="en-GB" b="1" dirty="0"/>
              <a:t>‘wafers’ </a:t>
            </a:r>
            <a:r>
              <a:rPr lang="en-GB" dirty="0"/>
              <a:t>instead of rows/columns will split the data into separate tables. </a:t>
            </a:r>
          </a:p>
          <a:p>
            <a:endParaRPr lang="en-GB" b="1" dirty="0"/>
          </a:p>
          <a:p>
            <a:r>
              <a:rPr lang="en-GB" dirty="0"/>
              <a:t>In the example here, we have added ‘male’ and ‘female’ as wafers. This will create a dropdown on the right, and you can switch back and forth to view each wafer. </a:t>
            </a:r>
          </a:p>
        </p:txBody>
      </p:sp>
    </p:spTree>
    <p:extLst>
      <p:ext uri="{BB962C8B-B14F-4D97-AF65-F5344CB8AC3E}">
        <p14:creationId xmlns:p14="http://schemas.microsoft.com/office/powerpoint/2010/main" val="162701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11: Viewing your data</a:t>
            </a:r>
          </a:p>
        </p:txBody>
      </p:sp>
      <p:pic>
        <p:nvPicPr>
          <p:cNvPr id="6" name="Picture 5">
            <a:extLst>
              <a:ext uri="{FF2B5EF4-FFF2-40B4-BE49-F238E27FC236}">
                <a16:creationId xmlns:a16="http://schemas.microsoft.com/office/drawing/2014/main" id="{62FE5C51-EB02-CEEE-37E8-29C6F0E63136}"/>
              </a:ext>
            </a:extLst>
          </p:cNvPr>
          <p:cNvPicPr>
            <a:picLocks noChangeAspect="1"/>
          </p:cNvPicPr>
          <p:nvPr/>
        </p:nvPicPr>
        <p:blipFill rotWithShape="1">
          <a:blip r:embed="rId3"/>
          <a:srcRect t="13906" r="50000" b="7044"/>
          <a:stretch/>
        </p:blipFill>
        <p:spPr>
          <a:xfrm>
            <a:off x="570866" y="2382514"/>
            <a:ext cx="7561515" cy="3362284"/>
          </a:xfrm>
          <a:prstGeom prst="rect">
            <a:avLst/>
          </a:prstGeom>
        </p:spPr>
      </p:pic>
      <p:sp>
        <p:nvSpPr>
          <p:cNvPr id="8" name="Content Placeholder 13">
            <a:extLst>
              <a:ext uri="{FF2B5EF4-FFF2-40B4-BE49-F238E27FC236}">
                <a16:creationId xmlns:a16="http://schemas.microsoft.com/office/drawing/2014/main" id="{A3AABC33-4A9D-D6F6-0125-D537FF91E7F2}"/>
              </a:ext>
            </a:extLst>
          </p:cNvPr>
          <p:cNvSpPr>
            <a:spLocks noGrp="1"/>
          </p:cNvSpPr>
          <p:nvPr>
            <p:ph idx="1"/>
          </p:nvPr>
        </p:nvSpPr>
        <p:spPr>
          <a:xfrm>
            <a:off x="1758246" y="1265554"/>
            <a:ext cx="4952797" cy="1527142"/>
          </a:xfrm>
        </p:spPr>
        <p:txBody>
          <a:bodyPr>
            <a:normAutofit/>
          </a:bodyPr>
          <a:lstStyle/>
          <a:p>
            <a:pPr marL="0" indent="0">
              <a:lnSpc>
                <a:spcPct val="100000"/>
              </a:lnSpc>
              <a:buNone/>
            </a:pPr>
            <a:r>
              <a:rPr lang="en-GB" sz="1400" b="1" dirty="0"/>
              <a:t>Populate your table: </a:t>
            </a:r>
            <a:r>
              <a:rPr lang="en-GB" sz="1400" dirty="0"/>
              <a:t>At the moment, your table doesn’t show up any data – it just shows the categories that you have selected, showing how the data will be organised. The </a:t>
            </a:r>
            <a:r>
              <a:rPr lang="en-GB" sz="1400" b="1" dirty="0"/>
              <a:t>‘Retrieve data’</a:t>
            </a:r>
            <a:r>
              <a:rPr lang="en-GB" sz="1400" dirty="0"/>
              <a:t> button will populate the table (you can use this at any point).  </a:t>
            </a:r>
          </a:p>
        </p:txBody>
      </p:sp>
      <p:sp>
        <p:nvSpPr>
          <p:cNvPr id="9" name="TextBox 8">
            <a:extLst>
              <a:ext uri="{FF2B5EF4-FFF2-40B4-BE49-F238E27FC236}">
                <a16:creationId xmlns:a16="http://schemas.microsoft.com/office/drawing/2014/main" id="{B7A1C0D6-8599-AEBE-E007-5ADECCC7582C}"/>
              </a:ext>
            </a:extLst>
          </p:cNvPr>
          <p:cNvSpPr txBox="1"/>
          <p:nvPr/>
        </p:nvSpPr>
        <p:spPr>
          <a:xfrm>
            <a:off x="7005721" y="1350171"/>
            <a:ext cx="2253319" cy="738664"/>
          </a:xfrm>
          <a:prstGeom prst="rect">
            <a:avLst/>
          </a:prstGeom>
          <a:noFill/>
          <a:ln>
            <a:noFill/>
          </a:ln>
        </p:spPr>
        <p:txBody>
          <a:bodyPr wrap="square" rtlCol="0">
            <a:spAutoFit/>
          </a:bodyPr>
          <a:lstStyle/>
          <a:p>
            <a:r>
              <a:rPr lang="en-GB" sz="1400" dirty="0"/>
              <a:t>You can also ‘</a:t>
            </a:r>
            <a:r>
              <a:rPr lang="en-GB" sz="1400" b="1" dirty="0"/>
              <a:t>save’ </a:t>
            </a:r>
            <a:r>
              <a:rPr lang="en-GB" sz="1400" dirty="0"/>
              <a:t>it here to come back to later (you can do this at any point).</a:t>
            </a:r>
          </a:p>
        </p:txBody>
      </p:sp>
      <p:sp>
        <p:nvSpPr>
          <p:cNvPr id="11" name="TextBox 10">
            <a:extLst>
              <a:ext uri="{FF2B5EF4-FFF2-40B4-BE49-F238E27FC236}">
                <a16:creationId xmlns:a16="http://schemas.microsoft.com/office/drawing/2014/main" id="{4E625FEA-7BCF-9D26-1B6E-D8B082424D0C}"/>
              </a:ext>
            </a:extLst>
          </p:cNvPr>
          <p:cNvSpPr txBox="1"/>
          <p:nvPr/>
        </p:nvSpPr>
        <p:spPr>
          <a:xfrm>
            <a:off x="9259040" y="3232745"/>
            <a:ext cx="1795849" cy="954107"/>
          </a:xfrm>
          <a:prstGeom prst="rect">
            <a:avLst/>
          </a:prstGeom>
          <a:noFill/>
        </p:spPr>
        <p:txBody>
          <a:bodyPr wrap="square">
            <a:spAutoFit/>
          </a:bodyPr>
          <a:lstStyle/>
          <a:p>
            <a:r>
              <a:rPr lang="en-GB" sz="1400" b="1" dirty="0"/>
              <a:t>Download your table</a:t>
            </a:r>
            <a:r>
              <a:rPr lang="en-GB" sz="1400" dirty="0"/>
              <a:t>: You can download the table as an Excel file, by hitting ‘</a:t>
            </a:r>
            <a:r>
              <a:rPr lang="en-GB" sz="1400" b="1" dirty="0"/>
              <a:t>Go</a:t>
            </a:r>
            <a:r>
              <a:rPr lang="en-GB" sz="1400" dirty="0"/>
              <a:t>’. </a:t>
            </a:r>
          </a:p>
        </p:txBody>
      </p:sp>
      <p:sp>
        <p:nvSpPr>
          <p:cNvPr id="12" name="TextBox 11">
            <a:extLst>
              <a:ext uri="{FF2B5EF4-FFF2-40B4-BE49-F238E27FC236}">
                <a16:creationId xmlns:a16="http://schemas.microsoft.com/office/drawing/2014/main" id="{26DA0860-5361-52E3-34A4-769A341C3ED4}"/>
              </a:ext>
            </a:extLst>
          </p:cNvPr>
          <p:cNvSpPr txBox="1"/>
          <p:nvPr/>
        </p:nvSpPr>
        <p:spPr>
          <a:xfrm>
            <a:off x="8538139" y="4375969"/>
            <a:ext cx="3253280" cy="954107"/>
          </a:xfrm>
          <a:prstGeom prst="rect">
            <a:avLst/>
          </a:prstGeom>
          <a:noFill/>
        </p:spPr>
        <p:txBody>
          <a:bodyPr wrap="square" rtlCol="0">
            <a:spAutoFit/>
          </a:bodyPr>
          <a:lstStyle/>
          <a:p>
            <a:r>
              <a:rPr lang="en-GB" sz="1400" dirty="0"/>
              <a:t>Or use ‘</a:t>
            </a:r>
            <a:r>
              <a:rPr lang="en-GB" sz="1400" b="1" dirty="0"/>
              <a:t>Graph view</a:t>
            </a:r>
            <a:r>
              <a:rPr lang="en-GB" sz="1400" dirty="0"/>
              <a:t>’, which lets you choose from a set of charts/graphs to visualise the data for you. You can download these as pdfs or images. </a:t>
            </a:r>
            <a:endParaRPr lang="en-GB" dirty="0"/>
          </a:p>
        </p:txBody>
      </p:sp>
      <p:cxnSp>
        <p:nvCxnSpPr>
          <p:cNvPr id="13" name="Connector: Elbow 12">
            <a:extLst>
              <a:ext uri="{FF2B5EF4-FFF2-40B4-BE49-F238E27FC236}">
                <a16:creationId xmlns:a16="http://schemas.microsoft.com/office/drawing/2014/main" id="{B8DA7589-6983-C3FB-5AD4-93273481C750}"/>
              </a:ext>
            </a:extLst>
          </p:cNvPr>
          <p:cNvCxnSpPr/>
          <p:nvPr/>
        </p:nvCxnSpPr>
        <p:spPr>
          <a:xfrm rot="10800000">
            <a:off x="2596897" y="2746269"/>
            <a:ext cx="5941243" cy="2106754"/>
          </a:xfrm>
          <a:prstGeom prst="bentConnector3">
            <a:avLst>
              <a:gd name="adj1" fmla="val 10002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814E8CE-1D9B-4BBD-0D0F-FAB8648B09C5}"/>
              </a:ext>
            </a:extLst>
          </p:cNvPr>
          <p:cNvSpPr/>
          <p:nvPr/>
        </p:nvSpPr>
        <p:spPr>
          <a:xfrm>
            <a:off x="2273555" y="2362595"/>
            <a:ext cx="685854" cy="26621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93C58668-BDDA-AD87-80C8-14FD4A9074B6}"/>
              </a:ext>
            </a:extLst>
          </p:cNvPr>
          <p:cNvSpPr/>
          <p:nvPr/>
        </p:nvSpPr>
        <p:spPr>
          <a:xfrm>
            <a:off x="3456004" y="2746269"/>
            <a:ext cx="629781" cy="60894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4B09E055-DFFD-1F17-664E-029005FAF1E3}"/>
              </a:ext>
            </a:extLst>
          </p:cNvPr>
          <p:cNvCxnSpPr>
            <a:cxnSpLocks/>
          </p:cNvCxnSpPr>
          <p:nvPr/>
        </p:nvCxnSpPr>
        <p:spPr>
          <a:xfrm>
            <a:off x="3121883" y="2231050"/>
            <a:ext cx="334121" cy="5535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A4E5508-CD74-91BC-604D-FA5DB533406B}"/>
              </a:ext>
            </a:extLst>
          </p:cNvPr>
          <p:cNvSpPr/>
          <p:nvPr/>
        </p:nvSpPr>
        <p:spPr>
          <a:xfrm>
            <a:off x="4455528" y="2771106"/>
            <a:ext cx="629781" cy="60894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940229EE-9CD4-8B50-1E1C-CBF0D3EEC436}"/>
              </a:ext>
            </a:extLst>
          </p:cNvPr>
          <p:cNvCxnSpPr>
            <a:cxnSpLocks/>
          </p:cNvCxnSpPr>
          <p:nvPr/>
        </p:nvCxnSpPr>
        <p:spPr>
          <a:xfrm flipH="1">
            <a:off x="5085309" y="2020017"/>
            <a:ext cx="1832358" cy="7262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1073B96-8C63-0FE0-DEDD-15C17FE7657C}"/>
              </a:ext>
            </a:extLst>
          </p:cNvPr>
          <p:cNvSpPr/>
          <p:nvPr/>
        </p:nvSpPr>
        <p:spPr>
          <a:xfrm>
            <a:off x="7620866" y="2533819"/>
            <a:ext cx="629781" cy="3542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02ACF925-C3C9-CE18-0A34-D8431AEA5325}"/>
              </a:ext>
            </a:extLst>
          </p:cNvPr>
          <p:cNvCxnSpPr>
            <a:cxnSpLocks/>
          </p:cNvCxnSpPr>
          <p:nvPr/>
        </p:nvCxnSpPr>
        <p:spPr>
          <a:xfrm flipH="1" flipV="1">
            <a:off x="8294855" y="2909853"/>
            <a:ext cx="964185" cy="5191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1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Common errors/FAQs </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p:txBody>
          <a:bodyPr/>
          <a:lstStyle/>
          <a:p>
            <a:r>
              <a:rPr lang="en-GB" b="1" dirty="0">
                <a:ea typeface="Calibri"/>
                <a:cs typeface="Calibri"/>
              </a:rPr>
              <a:t>I have lost sight of my table and can't find it again: </a:t>
            </a:r>
            <a:r>
              <a:rPr lang="en-GB" dirty="0">
                <a:ea typeface="Calibri"/>
                <a:cs typeface="Calibri"/>
              </a:rPr>
              <a:t>Look at the bar at the top of the page and return to 'Table View’</a:t>
            </a:r>
          </a:p>
          <a:p>
            <a:r>
              <a:rPr lang="en-GB" dirty="0">
                <a:ea typeface="Calibri"/>
                <a:cs typeface="Calibri"/>
              </a:rPr>
              <a:t>Error message: ‘</a:t>
            </a:r>
            <a:r>
              <a:rPr lang="en-GB" dirty="0"/>
              <a:t>You have selected items from multiple fields or more than one layer on one field, multiple fields/layers are currently not supported.’ – you get this error if you have tried to add too many types of thing at once. Look back at your selections on the left, and ensure that you are only adding one type of object to your table at a time. </a:t>
            </a:r>
            <a:endParaRPr lang="en-GB" dirty="0">
              <a:ea typeface="Calibri"/>
              <a:cs typeface="Calibri"/>
            </a:endParaRPr>
          </a:p>
          <a:p>
            <a:endParaRPr lang="en-GB" dirty="0">
              <a:ea typeface="Calibri"/>
              <a:cs typeface="Calibri"/>
            </a:endParaRP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753200"/>
            <a:ext cx="5472000" cy="4423114"/>
          </a:xfrm>
        </p:spPr>
        <p:txBody>
          <a:bodyPr/>
          <a:lstStyle/>
          <a:p>
            <a:r>
              <a:rPr lang="en-GB" dirty="0">
                <a:ea typeface="Calibri"/>
                <a:cs typeface="Calibri"/>
              </a:rPr>
              <a:t>Error message: ‘Can not add multiple fields at once’ – you get this error if you try and add multiple fields to rows/columns at a time, for example trying to add both geography and age to ‘rows’ at the same time. You need to un-tick one of the fields, add to row, and then tick the other and add that.   </a:t>
            </a:r>
          </a:p>
          <a:p>
            <a:r>
              <a:rPr lang="en-GB" b="1" dirty="0">
                <a:ea typeface="Calibri"/>
                <a:cs typeface="Calibri"/>
              </a:rPr>
              <a:t>I don’t know which variables are included in my table: </a:t>
            </a:r>
            <a:r>
              <a:rPr lang="en-GB" dirty="0">
                <a:ea typeface="Calibri"/>
                <a:cs typeface="Calibri"/>
              </a:rPr>
              <a:t>check which units in ‘Fields’ are </a:t>
            </a:r>
            <a:r>
              <a:rPr lang="en-GB" b="1" dirty="0">
                <a:ea typeface="Calibri"/>
                <a:cs typeface="Calibri"/>
              </a:rPr>
              <a:t>highlighted in bold</a:t>
            </a:r>
            <a:r>
              <a:rPr lang="en-GB" dirty="0">
                <a:ea typeface="Calibri"/>
                <a:cs typeface="Calibri"/>
              </a:rPr>
              <a:t>. This indicates that they’re in your table. </a:t>
            </a:r>
            <a:endParaRPr lang="en-GB" b="1" dirty="0">
              <a:ea typeface="Calibri"/>
              <a:cs typeface="Calibri"/>
            </a:endParaRPr>
          </a:p>
          <a:p>
            <a:endParaRPr lang="en-GB" dirty="0"/>
          </a:p>
        </p:txBody>
      </p:sp>
    </p:spTree>
    <p:extLst>
      <p:ext uri="{BB962C8B-B14F-4D97-AF65-F5344CB8AC3E}">
        <p14:creationId xmlns:p14="http://schemas.microsoft.com/office/powerpoint/2010/main" val="25512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DC051-8841-4AAE-AC65-B0A48D997653}"/>
              </a:ext>
            </a:extLst>
          </p:cNvPr>
          <p:cNvSpPr>
            <a:spLocks noGrp="1"/>
          </p:cNvSpPr>
          <p:nvPr>
            <p:ph type="ctrTitle"/>
          </p:nvPr>
        </p:nvSpPr>
        <p:spPr>
          <a:xfrm>
            <a:off x="539998" y="1755321"/>
            <a:ext cx="8897915" cy="1908000"/>
          </a:xfrm>
        </p:spPr>
        <p:txBody>
          <a:bodyPr/>
          <a:lstStyle/>
          <a:p>
            <a:r>
              <a:rPr lang="en-GB" dirty="0"/>
              <a:t>What data does Stat-Xplore hold?</a:t>
            </a:r>
          </a:p>
        </p:txBody>
      </p:sp>
      <p:sp>
        <p:nvSpPr>
          <p:cNvPr id="5" name="Subtitle 4">
            <a:extLst>
              <a:ext uri="{FF2B5EF4-FFF2-40B4-BE49-F238E27FC236}">
                <a16:creationId xmlns:a16="http://schemas.microsoft.com/office/drawing/2014/main" id="{570653D4-7E26-45F7-A52A-16DF508545AA}"/>
              </a:ext>
            </a:extLst>
          </p:cNvPr>
          <p:cNvSpPr>
            <a:spLocks noGrp="1"/>
          </p:cNvSpPr>
          <p:nvPr>
            <p:ph type="subTitle" idx="1"/>
          </p:nvPr>
        </p:nvSpPr>
        <p:spPr>
          <a:xfrm>
            <a:off x="539998" y="2676665"/>
            <a:ext cx="3525816" cy="2939142"/>
          </a:xfrm>
        </p:spPr>
        <p:txBody>
          <a:bodyPr>
            <a:noAutofit/>
          </a:bodyPr>
          <a:lstStyle/>
          <a:p>
            <a:pPr>
              <a:lnSpc>
                <a:spcPct val="150000"/>
              </a:lnSpc>
            </a:pPr>
            <a:r>
              <a:rPr lang="en-GB" b="1" dirty="0"/>
              <a:t>Benefits statistics, including:</a:t>
            </a:r>
          </a:p>
          <a:p>
            <a:pPr>
              <a:lnSpc>
                <a:spcPct val="150000"/>
              </a:lnSpc>
            </a:pPr>
            <a:r>
              <a:rPr lang="en-GB" dirty="0"/>
              <a:t>Attendance Allowance</a:t>
            </a:r>
          </a:p>
          <a:p>
            <a:pPr>
              <a:lnSpc>
                <a:spcPct val="150000"/>
              </a:lnSpc>
            </a:pPr>
            <a:r>
              <a:rPr lang="en-GB" dirty="0"/>
              <a:t>Carers Allowance</a:t>
            </a:r>
          </a:p>
          <a:p>
            <a:pPr>
              <a:lnSpc>
                <a:spcPct val="150000"/>
              </a:lnSpc>
            </a:pPr>
            <a:r>
              <a:rPr lang="en-GB" dirty="0"/>
              <a:t>Disability Living Allowance</a:t>
            </a:r>
          </a:p>
          <a:p>
            <a:pPr>
              <a:lnSpc>
                <a:spcPct val="150000"/>
              </a:lnSpc>
            </a:pPr>
            <a:r>
              <a:rPr lang="en-GB" dirty="0"/>
              <a:t>Employment Support Allowance</a:t>
            </a:r>
          </a:p>
          <a:p>
            <a:pPr>
              <a:lnSpc>
                <a:spcPct val="150000"/>
              </a:lnSpc>
            </a:pPr>
            <a:r>
              <a:rPr lang="en-GB" dirty="0"/>
              <a:t>Housing Benefit</a:t>
            </a:r>
          </a:p>
          <a:p>
            <a:pPr>
              <a:lnSpc>
                <a:spcPct val="150000"/>
              </a:lnSpc>
            </a:pPr>
            <a:r>
              <a:rPr lang="en-GB" dirty="0"/>
              <a:t>Incapacity Benefit</a:t>
            </a:r>
          </a:p>
        </p:txBody>
      </p:sp>
      <p:sp>
        <p:nvSpPr>
          <p:cNvPr id="6" name="Subtitle 4">
            <a:extLst>
              <a:ext uri="{FF2B5EF4-FFF2-40B4-BE49-F238E27FC236}">
                <a16:creationId xmlns:a16="http://schemas.microsoft.com/office/drawing/2014/main" id="{EEC8BDEF-2B9B-0DC1-274B-0E94A64C56AE}"/>
              </a:ext>
            </a:extLst>
          </p:cNvPr>
          <p:cNvSpPr txBox="1">
            <a:spLocks/>
          </p:cNvSpPr>
          <p:nvPr/>
        </p:nvSpPr>
        <p:spPr>
          <a:xfrm>
            <a:off x="4359731" y="3033450"/>
            <a:ext cx="3525816" cy="2939142"/>
          </a:xfrm>
          <a:prstGeom prst="rect">
            <a:avLst/>
          </a:prstGeom>
        </p:spPr>
        <p:txBody>
          <a:bodyPr vert="horz" lIns="0" tIns="0" rIns="0" bIns="0" rtlCol="0" anchor="t" anchorCtr="0">
            <a:no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0" kern="1200">
                <a:solidFill>
                  <a:schemeClr val="bg1"/>
                </a:solidFill>
                <a:latin typeface="+mn-lt"/>
                <a:ea typeface="+mn-ea"/>
                <a:cs typeface="+mn-cs"/>
              </a:defRPr>
            </a:lvl1pPr>
            <a:lvl2pPr marL="457200" indent="0" algn="ctr" defTabSz="914400" rtl="0" eaLnBrk="1" latinLnBrk="0" hangingPunct="1">
              <a:lnSpc>
                <a:spcPts val="2700"/>
              </a:lnSpc>
              <a:spcBef>
                <a:spcPts val="0"/>
              </a:spcBef>
              <a:spcAft>
                <a:spcPts val="1200"/>
              </a:spcAft>
              <a:buClr>
                <a:schemeClr val="tx1"/>
              </a:buClr>
              <a:buFont typeface="Symbol" panose="05050102010706020507" pitchFamily="18" charset="2"/>
              <a:buNone/>
              <a:defRPr sz="2000" kern="1200">
                <a:solidFill>
                  <a:schemeClr val="tx1"/>
                </a:solidFill>
                <a:latin typeface="+mn-lt"/>
                <a:ea typeface="+mn-ea"/>
                <a:cs typeface="+mn-cs"/>
              </a:defRPr>
            </a:lvl2pPr>
            <a:lvl3pPr marL="9144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800" kern="1200">
                <a:solidFill>
                  <a:schemeClr val="tx1"/>
                </a:solidFill>
                <a:latin typeface="+mn-lt"/>
                <a:ea typeface="+mn-ea"/>
                <a:cs typeface="+mn-cs"/>
              </a:defRPr>
            </a:lvl3pPr>
            <a:lvl4pPr marL="13716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600" kern="1200">
                <a:solidFill>
                  <a:schemeClr val="tx1"/>
                </a:solidFill>
                <a:latin typeface="+mn-lt"/>
                <a:ea typeface="+mn-ea"/>
                <a:cs typeface="+mn-cs"/>
              </a:defRPr>
            </a:lvl4pPr>
            <a:lvl5pPr marL="18288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dirty="0"/>
              <a:t>Job Seekers Allowance </a:t>
            </a:r>
          </a:p>
          <a:p>
            <a:pPr>
              <a:lnSpc>
                <a:spcPct val="150000"/>
              </a:lnSpc>
            </a:pPr>
            <a:r>
              <a:rPr lang="en-GB" dirty="0"/>
              <a:t>Universal Credit</a:t>
            </a:r>
          </a:p>
          <a:p>
            <a:pPr>
              <a:lnSpc>
                <a:spcPct val="150000"/>
              </a:lnSpc>
            </a:pPr>
            <a:r>
              <a:rPr lang="en-GB" dirty="0"/>
              <a:t>Pension Credit</a:t>
            </a:r>
          </a:p>
          <a:p>
            <a:pPr>
              <a:lnSpc>
                <a:spcPct val="150000"/>
              </a:lnSpc>
            </a:pPr>
            <a:r>
              <a:rPr lang="en-GB" dirty="0"/>
              <a:t>State Pension</a:t>
            </a:r>
          </a:p>
          <a:p>
            <a:pPr>
              <a:lnSpc>
                <a:spcPct val="150000"/>
              </a:lnSpc>
            </a:pPr>
            <a:endParaRPr lang="en-GB" dirty="0"/>
          </a:p>
        </p:txBody>
      </p:sp>
      <p:sp>
        <p:nvSpPr>
          <p:cNvPr id="7" name="Subtitle 4">
            <a:extLst>
              <a:ext uri="{FF2B5EF4-FFF2-40B4-BE49-F238E27FC236}">
                <a16:creationId xmlns:a16="http://schemas.microsoft.com/office/drawing/2014/main" id="{21B4304E-25B5-ADAF-6D81-F45836C4CB28}"/>
              </a:ext>
            </a:extLst>
          </p:cNvPr>
          <p:cNvSpPr txBox="1">
            <a:spLocks/>
          </p:cNvSpPr>
          <p:nvPr/>
        </p:nvSpPr>
        <p:spPr>
          <a:xfrm>
            <a:off x="7821964" y="2317436"/>
            <a:ext cx="3525816" cy="2939142"/>
          </a:xfrm>
          <a:prstGeom prst="rect">
            <a:avLst/>
          </a:prstGeom>
        </p:spPr>
        <p:txBody>
          <a:bodyPr vert="horz" lIns="0" tIns="0" rIns="0" bIns="0" rtlCol="0" anchor="t" anchorCtr="0">
            <a:noAutofit/>
          </a:bodyPr>
          <a:lstStyle>
            <a:lvl1pPr marL="0" indent="0" algn="l" defTabSz="914400" rtl="0" eaLnBrk="1" latinLnBrk="0" hangingPunct="1">
              <a:lnSpc>
                <a:spcPts val="2160"/>
              </a:lnSpc>
              <a:spcBef>
                <a:spcPts val="0"/>
              </a:spcBef>
              <a:spcAft>
                <a:spcPts val="0"/>
              </a:spcAft>
              <a:buFont typeface="Arial" panose="020B0604020202020204" pitchFamily="34" charset="0"/>
              <a:buNone/>
              <a:defRPr sz="1800" b="0" kern="1200">
                <a:solidFill>
                  <a:schemeClr val="bg1"/>
                </a:solidFill>
                <a:latin typeface="+mn-lt"/>
                <a:ea typeface="+mn-ea"/>
                <a:cs typeface="+mn-cs"/>
              </a:defRPr>
            </a:lvl1pPr>
            <a:lvl2pPr marL="457200" indent="0" algn="ctr" defTabSz="914400" rtl="0" eaLnBrk="1" latinLnBrk="0" hangingPunct="1">
              <a:lnSpc>
                <a:spcPts val="2700"/>
              </a:lnSpc>
              <a:spcBef>
                <a:spcPts val="0"/>
              </a:spcBef>
              <a:spcAft>
                <a:spcPts val="1200"/>
              </a:spcAft>
              <a:buClr>
                <a:schemeClr val="tx1"/>
              </a:buClr>
              <a:buFont typeface="Symbol" panose="05050102010706020507" pitchFamily="18" charset="2"/>
              <a:buNone/>
              <a:defRPr sz="2000" kern="1200">
                <a:solidFill>
                  <a:schemeClr val="tx1"/>
                </a:solidFill>
                <a:latin typeface="+mn-lt"/>
                <a:ea typeface="+mn-ea"/>
                <a:cs typeface="+mn-cs"/>
              </a:defRPr>
            </a:lvl2pPr>
            <a:lvl3pPr marL="9144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800" kern="1200">
                <a:solidFill>
                  <a:schemeClr val="tx1"/>
                </a:solidFill>
                <a:latin typeface="+mn-lt"/>
                <a:ea typeface="+mn-ea"/>
                <a:cs typeface="+mn-cs"/>
              </a:defRPr>
            </a:lvl3pPr>
            <a:lvl4pPr marL="13716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600" kern="1200">
                <a:solidFill>
                  <a:schemeClr val="tx1"/>
                </a:solidFill>
                <a:latin typeface="+mn-lt"/>
                <a:ea typeface="+mn-ea"/>
                <a:cs typeface="+mn-cs"/>
              </a:defRPr>
            </a:lvl4pPr>
            <a:lvl5pPr marL="1828800" indent="0" algn="ctr" defTabSz="914400" rtl="0" eaLnBrk="1" latinLnBrk="0" hangingPunct="1">
              <a:lnSpc>
                <a:spcPts val="2700"/>
              </a:lnSpc>
              <a:spcBef>
                <a:spcPts val="0"/>
              </a:spcBef>
              <a:spcAft>
                <a:spcPts val="1200"/>
              </a:spcAft>
              <a:buClr>
                <a:schemeClr val="tx1"/>
              </a:buClr>
              <a:buSzPct val="80000"/>
              <a:buFont typeface="Symbol" panose="050501020107060205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endParaRPr lang="en-GB" dirty="0"/>
          </a:p>
          <a:p>
            <a:pPr>
              <a:lnSpc>
                <a:spcPct val="150000"/>
              </a:lnSpc>
            </a:pPr>
            <a:r>
              <a:rPr lang="en-GB" b="1" dirty="0"/>
              <a:t>As well as survey-based databases, including: </a:t>
            </a:r>
          </a:p>
          <a:p>
            <a:pPr>
              <a:lnSpc>
                <a:spcPct val="150000"/>
              </a:lnSpc>
            </a:pPr>
            <a:r>
              <a:rPr lang="en-GB" dirty="0"/>
              <a:t>Households Below Average Income (HBAI)</a:t>
            </a:r>
          </a:p>
          <a:p>
            <a:pPr>
              <a:lnSpc>
                <a:spcPct val="150000"/>
              </a:lnSpc>
            </a:pPr>
            <a:r>
              <a:rPr lang="en-GB" dirty="0"/>
              <a:t>Pensioners’ Income</a:t>
            </a:r>
          </a:p>
        </p:txBody>
      </p:sp>
    </p:spTree>
    <p:extLst>
      <p:ext uri="{BB962C8B-B14F-4D97-AF65-F5344CB8AC3E}">
        <p14:creationId xmlns:p14="http://schemas.microsoft.com/office/powerpoint/2010/main" val="141703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48E7-0920-4581-8B62-8A1E4EC90BD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41EF22BE-F0AD-4A05-A49A-867809A83040}"/>
              </a:ext>
            </a:extLst>
          </p:cNvPr>
          <p:cNvSpPr>
            <a:spLocks noGrp="1"/>
          </p:cNvSpPr>
          <p:nvPr>
            <p:ph idx="1"/>
          </p:nvPr>
        </p:nvSpPr>
        <p:spPr/>
        <p:txBody>
          <a:bodyPr/>
          <a:lstStyle/>
          <a:p>
            <a:pPr marL="0" indent="0">
              <a:lnSpc>
                <a:spcPct val="120000"/>
              </a:lnSpc>
              <a:buNone/>
            </a:pPr>
            <a:r>
              <a:rPr lang="en-GB" sz="1600" b="1" dirty="0"/>
              <a:t>What is Stat-Xplore?</a:t>
            </a:r>
            <a:r>
              <a:rPr lang="en-GB" sz="1600" dirty="0"/>
              <a:t> Stat-Xplore is the site that holds the data published by the Department for Work and Pensions on 16 different  benefits. It can tell you both the number of people/households receiving each benefit in an area, as well as the amount they receive. These data sets are a ‘live’ (they’re updated regularly) record of benefits provision across England, Scotland and Wales. </a:t>
            </a:r>
          </a:p>
          <a:p>
            <a:pPr marL="0" indent="0">
              <a:buNone/>
            </a:pPr>
            <a:r>
              <a:rPr lang="en-GB" sz="1600" b="1" dirty="0"/>
              <a:t>What this guide will help you do</a:t>
            </a:r>
            <a:r>
              <a:rPr lang="en-GB" sz="1600" dirty="0"/>
              <a:t>: navigate Stat-Xplore, and download tables of data that show the distribution of different benefits across your local authority.</a:t>
            </a:r>
          </a:p>
          <a:p>
            <a:pPr marL="0" indent="0">
              <a:buNone/>
            </a:pPr>
            <a:r>
              <a:rPr lang="en-GB" sz="1600" dirty="0"/>
              <a:t>This guide won't teach you Stat-Xplore’s full capacities but will help you access some important data for your local authority. </a:t>
            </a:r>
          </a:p>
        </p:txBody>
      </p:sp>
      <p:sp>
        <p:nvSpPr>
          <p:cNvPr id="4" name="Content Placeholder 3">
            <a:extLst>
              <a:ext uri="{FF2B5EF4-FFF2-40B4-BE49-F238E27FC236}">
                <a16:creationId xmlns:a16="http://schemas.microsoft.com/office/drawing/2014/main" id="{628AFD40-69BC-4F1B-9024-86C5CE6DA83D}"/>
              </a:ext>
            </a:extLst>
          </p:cNvPr>
          <p:cNvSpPr>
            <a:spLocks noGrp="1"/>
          </p:cNvSpPr>
          <p:nvPr>
            <p:ph idx="13"/>
          </p:nvPr>
        </p:nvSpPr>
        <p:spPr>
          <a:xfrm>
            <a:off x="6277202" y="1753200"/>
            <a:ext cx="5472000" cy="4423114"/>
          </a:xfrm>
        </p:spPr>
        <p:txBody>
          <a:bodyPr/>
          <a:lstStyle/>
          <a:p>
            <a:pPr marL="0" indent="0">
              <a:buNone/>
            </a:pPr>
            <a:r>
              <a:rPr lang="en-GB" sz="1500" b="1" dirty="0"/>
              <a:t>What can you do with Stat-Xplore?</a:t>
            </a:r>
            <a:r>
              <a:rPr lang="en-GB" sz="1500" dirty="0"/>
              <a:t> Through Stat-Xplore you can make tables which show the provision of benefits across any local authority, including at very small geographies. This may be useful to understand where residents in your area may need more support. </a:t>
            </a:r>
          </a:p>
          <a:p>
            <a:endParaRPr lang="en-GB" dirty="0"/>
          </a:p>
        </p:txBody>
      </p:sp>
      <p:sp>
        <p:nvSpPr>
          <p:cNvPr id="7" name="TextBox 6">
            <a:extLst>
              <a:ext uri="{FF2B5EF4-FFF2-40B4-BE49-F238E27FC236}">
                <a16:creationId xmlns:a16="http://schemas.microsoft.com/office/drawing/2014/main" id="{51C71423-295A-2F76-621F-FAE5CCB495D0}"/>
              </a:ext>
            </a:extLst>
          </p:cNvPr>
          <p:cNvSpPr txBox="1"/>
          <p:nvPr/>
        </p:nvSpPr>
        <p:spPr>
          <a:xfrm>
            <a:off x="6277202" y="4549507"/>
            <a:ext cx="4698124" cy="1077218"/>
          </a:xfrm>
          <a:prstGeom prst="rect">
            <a:avLst/>
          </a:prstGeom>
          <a:noFill/>
          <a:ln w="28575">
            <a:solidFill>
              <a:srgbClr val="FF0000"/>
            </a:solidFill>
          </a:ln>
        </p:spPr>
        <p:txBody>
          <a:bodyPr wrap="square" rtlCol="0">
            <a:spAutoFit/>
          </a:bodyPr>
          <a:lstStyle/>
          <a:p>
            <a:r>
              <a:rPr lang="en-GB" sz="1600" dirty="0" err="1"/>
              <a:t>Troubleshooter</a:t>
            </a:r>
            <a:r>
              <a:rPr lang="en-GB" sz="1600" dirty="0"/>
              <a:t>: if you encounter problems while using this guide there is a </a:t>
            </a:r>
            <a:r>
              <a:rPr lang="en-GB" sz="1600" dirty="0">
                <a:hlinkClick r:id="" action="ppaction://noaction"/>
              </a:rPr>
              <a:t>slide in this document</a:t>
            </a:r>
            <a:r>
              <a:rPr lang="en-GB" sz="1600" dirty="0"/>
              <a:t> which helps you on some common errors, or go to the DWP’s </a:t>
            </a:r>
            <a:r>
              <a:rPr lang="en-GB" sz="1600" dirty="0">
                <a:hlinkClick r:id="rId3"/>
              </a:rPr>
              <a:t>online guide </a:t>
            </a:r>
            <a:r>
              <a:rPr lang="en-GB" sz="1600" dirty="0"/>
              <a:t>to Stat-Xplore</a:t>
            </a:r>
          </a:p>
        </p:txBody>
      </p:sp>
    </p:spTree>
    <p:extLst>
      <p:ext uri="{BB962C8B-B14F-4D97-AF65-F5344CB8AC3E}">
        <p14:creationId xmlns:p14="http://schemas.microsoft.com/office/powerpoint/2010/main" val="135876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Step 1: Getting set up</a:t>
            </a:r>
          </a:p>
        </p:txBody>
      </p:sp>
      <p:sp>
        <p:nvSpPr>
          <p:cNvPr id="3" name="Content Placeholder 2">
            <a:extLst>
              <a:ext uri="{FF2B5EF4-FFF2-40B4-BE49-F238E27FC236}">
                <a16:creationId xmlns:a16="http://schemas.microsoft.com/office/drawing/2014/main" id="{C9BDF872-05E6-4AE9-9023-E4F2ABB6C1C7}"/>
              </a:ext>
            </a:extLst>
          </p:cNvPr>
          <p:cNvSpPr>
            <a:spLocks noGrp="1"/>
          </p:cNvSpPr>
          <p:nvPr>
            <p:ph idx="1"/>
          </p:nvPr>
        </p:nvSpPr>
        <p:spPr/>
        <p:txBody>
          <a:bodyPr/>
          <a:lstStyle/>
          <a:p>
            <a:pPr marL="0" indent="0">
              <a:buNone/>
            </a:pPr>
            <a:r>
              <a:rPr lang="en-GB" b="1" dirty="0"/>
              <a:t>Log in to Stat-Xplore </a:t>
            </a:r>
            <a:r>
              <a:rPr lang="en-GB" dirty="0"/>
              <a:t>at </a:t>
            </a:r>
            <a:r>
              <a:rPr lang="en-GB" dirty="0">
                <a:hlinkClick r:id="rId2"/>
              </a:rPr>
              <a:t>https://stat-xplore.dwp.gov.uk/</a:t>
            </a:r>
            <a:endParaRPr lang="en-GB" dirty="0"/>
          </a:p>
          <a:p>
            <a:r>
              <a:rPr lang="en-GB" dirty="0"/>
              <a:t>From this page you can either create an account via ‘Register’ or ‘Guest log in’. You don’t have to create an account to use Stat-Xplore, but an account will let you save your tables which is very useful. It’s very quick and easy to create an account.</a:t>
            </a:r>
          </a:p>
          <a:p>
            <a:r>
              <a:rPr lang="en-GB" dirty="0"/>
              <a:t>Once you log in, you will be taken to the home screen. </a:t>
            </a:r>
          </a:p>
          <a:p>
            <a:endParaRPr lang="en-GB" dirty="0"/>
          </a:p>
        </p:txBody>
      </p:sp>
    </p:spTree>
    <p:extLst>
      <p:ext uri="{BB962C8B-B14F-4D97-AF65-F5344CB8AC3E}">
        <p14:creationId xmlns:p14="http://schemas.microsoft.com/office/powerpoint/2010/main" val="230952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C54D-F78C-4700-B422-BC0DC4654AB8}"/>
              </a:ext>
            </a:extLst>
          </p:cNvPr>
          <p:cNvSpPr>
            <a:spLocks noGrp="1"/>
          </p:cNvSpPr>
          <p:nvPr>
            <p:ph type="title"/>
          </p:nvPr>
        </p:nvSpPr>
        <p:spPr/>
        <p:txBody>
          <a:bodyPr/>
          <a:lstStyle/>
          <a:p>
            <a:r>
              <a:rPr lang="en-GB" dirty="0"/>
              <a:t>Step 2: introducing the home screen</a:t>
            </a:r>
          </a:p>
        </p:txBody>
      </p:sp>
      <p:pic>
        <p:nvPicPr>
          <p:cNvPr id="6" name="Content Placeholder 8">
            <a:extLst>
              <a:ext uri="{FF2B5EF4-FFF2-40B4-BE49-F238E27FC236}">
                <a16:creationId xmlns:a16="http://schemas.microsoft.com/office/drawing/2014/main" id="{9A477154-783C-9746-6BCA-D82243432713}"/>
              </a:ext>
            </a:extLst>
          </p:cNvPr>
          <p:cNvPicPr>
            <a:picLocks noGrp="1" noChangeAspect="1"/>
          </p:cNvPicPr>
          <p:nvPr>
            <p:ph idx="1"/>
          </p:nvPr>
        </p:nvPicPr>
        <p:blipFill rotWithShape="1">
          <a:blip r:embed="rId2"/>
          <a:srcRect l="2" t="14078" r="9066" b="8965"/>
          <a:stretch/>
        </p:blipFill>
        <p:spPr>
          <a:xfrm>
            <a:off x="3140323" y="1574463"/>
            <a:ext cx="8289678" cy="3946274"/>
          </a:xfrm>
        </p:spPr>
      </p:pic>
      <p:sp>
        <p:nvSpPr>
          <p:cNvPr id="7" name="TextBox 6">
            <a:extLst>
              <a:ext uri="{FF2B5EF4-FFF2-40B4-BE49-F238E27FC236}">
                <a16:creationId xmlns:a16="http://schemas.microsoft.com/office/drawing/2014/main" id="{82F488B6-0A5E-8CFC-55E6-6EEB1BA84BD8}"/>
              </a:ext>
            </a:extLst>
          </p:cNvPr>
          <p:cNvSpPr txBox="1"/>
          <p:nvPr/>
        </p:nvSpPr>
        <p:spPr>
          <a:xfrm>
            <a:off x="838200" y="2220515"/>
            <a:ext cx="1578451" cy="1477328"/>
          </a:xfrm>
          <a:prstGeom prst="rect">
            <a:avLst/>
          </a:prstGeom>
          <a:noFill/>
        </p:spPr>
        <p:txBody>
          <a:bodyPr wrap="square" rtlCol="0">
            <a:spAutoFit/>
          </a:bodyPr>
          <a:lstStyle/>
          <a:p>
            <a:r>
              <a:rPr lang="en-GB" dirty="0"/>
              <a:t>Yellow icon: lists all the benefits that you can view data about. </a:t>
            </a:r>
          </a:p>
        </p:txBody>
      </p:sp>
      <p:sp>
        <p:nvSpPr>
          <p:cNvPr id="8" name="TextBox 7">
            <a:extLst>
              <a:ext uri="{FF2B5EF4-FFF2-40B4-BE49-F238E27FC236}">
                <a16:creationId xmlns:a16="http://schemas.microsoft.com/office/drawing/2014/main" id="{8CE6A985-4212-D10A-440A-3C4A580DCF3E}"/>
              </a:ext>
            </a:extLst>
          </p:cNvPr>
          <p:cNvSpPr txBox="1"/>
          <p:nvPr/>
        </p:nvSpPr>
        <p:spPr>
          <a:xfrm>
            <a:off x="838199" y="3916230"/>
            <a:ext cx="1578451" cy="2031325"/>
          </a:xfrm>
          <a:prstGeom prst="rect">
            <a:avLst/>
          </a:prstGeom>
          <a:noFill/>
        </p:spPr>
        <p:txBody>
          <a:bodyPr wrap="square" rtlCol="0">
            <a:spAutoFit/>
          </a:bodyPr>
          <a:lstStyle/>
          <a:p>
            <a:r>
              <a:rPr lang="en-GB" dirty="0"/>
              <a:t>Blue cube icon: lists all the different data sets that you can view for each benefit. </a:t>
            </a:r>
          </a:p>
        </p:txBody>
      </p:sp>
      <p:cxnSp>
        <p:nvCxnSpPr>
          <p:cNvPr id="9" name="Straight Arrow Connector 8">
            <a:extLst>
              <a:ext uri="{FF2B5EF4-FFF2-40B4-BE49-F238E27FC236}">
                <a16:creationId xmlns:a16="http://schemas.microsoft.com/office/drawing/2014/main" id="{B1749D26-1FCE-8949-9293-DD9672B43C77}"/>
              </a:ext>
            </a:extLst>
          </p:cNvPr>
          <p:cNvCxnSpPr>
            <a:cxnSpLocks/>
          </p:cNvCxnSpPr>
          <p:nvPr/>
        </p:nvCxnSpPr>
        <p:spPr>
          <a:xfrm flipV="1">
            <a:off x="2561166" y="4308475"/>
            <a:ext cx="954352" cy="1344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705C6AA-CC82-C963-6898-41DCB6A5D78F}"/>
              </a:ext>
            </a:extLst>
          </p:cNvPr>
          <p:cNvCxnSpPr>
            <a:cxnSpLocks/>
          </p:cNvCxnSpPr>
          <p:nvPr/>
        </p:nvCxnSpPr>
        <p:spPr>
          <a:xfrm flipV="1">
            <a:off x="2416650" y="2482321"/>
            <a:ext cx="954352" cy="1344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316330A-6C96-9F29-29ED-EB98CA4DBC82}"/>
              </a:ext>
            </a:extLst>
          </p:cNvPr>
          <p:cNvPicPr>
            <a:picLocks noChangeAspect="1"/>
          </p:cNvPicPr>
          <p:nvPr/>
        </p:nvPicPr>
        <p:blipFill rotWithShape="1">
          <a:blip r:embed="rId3"/>
          <a:srcRect l="8402" t="34074" r="86528" b="58272"/>
          <a:stretch/>
        </p:blipFill>
        <p:spPr>
          <a:xfrm>
            <a:off x="320042" y="2582312"/>
            <a:ext cx="618065" cy="524933"/>
          </a:xfrm>
          <a:prstGeom prst="rect">
            <a:avLst/>
          </a:prstGeom>
        </p:spPr>
      </p:pic>
      <p:pic>
        <p:nvPicPr>
          <p:cNvPr id="12" name="Picture 11">
            <a:extLst>
              <a:ext uri="{FF2B5EF4-FFF2-40B4-BE49-F238E27FC236}">
                <a16:creationId xmlns:a16="http://schemas.microsoft.com/office/drawing/2014/main" id="{93A69A7A-6D50-55AE-4C3C-CD4794839D47}"/>
              </a:ext>
            </a:extLst>
          </p:cNvPr>
          <p:cNvPicPr>
            <a:picLocks noChangeAspect="1"/>
          </p:cNvPicPr>
          <p:nvPr/>
        </p:nvPicPr>
        <p:blipFill rotWithShape="1">
          <a:blip r:embed="rId4"/>
          <a:srcRect l="12362" t="40370" r="83332" b="52100"/>
          <a:stretch/>
        </p:blipFill>
        <p:spPr>
          <a:xfrm>
            <a:off x="320042" y="4014236"/>
            <a:ext cx="524933" cy="516467"/>
          </a:xfrm>
          <a:prstGeom prst="rect">
            <a:avLst/>
          </a:prstGeom>
        </p:spPr>
      </p:pic>
    </p:spTree>
    <p:extLst>
      <p:ext uri="{BB962C8B-B14F-4D97-AF65-F5344CB8AC3E}">
        <p14:creationId xmlns:p14="http://schemas.microsoft.com/office/powerpoint/2010/main" val="14276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3: editing existing data tables or creating new ones</a:t>
            </a:r>
          </a:p>
        </p:txBody>
      </p:sp>
      <p:pic>
        <p:nvPicPr>
          <p:cNvPr id="11" name="Content Placeholder 9">
            <a:extLst>
              <a:ext uri="{FF2B5EF4-FFF2-40B4-BE49-F238E27FC236}">
                <a16:creationId xmlns:a16="http://schemas.microsoft.com/office/drawing/2014/main" id="{C8DC2B0D-BD6F-12E0-F33C-5F73078BE1B1}"/>
              </a:ext>
            </a:extLst>
          </p:cNvPr>
          <p:cNvPicPr>
            <a:picLocks noGrp="1" noChangeAspect="1"/>
          </p:cNvPicPr>
          <p:nvPr>
            <p:ph idx="1"/>
          </p:nvPr>
        </p:nvPicPr>
        <p:blipFill rotWithShape="1">
          <a:blip r:embed="rId3"/>
          <a:srcRect l="1169" t="13640" r="2210" b="8923"/>
          <a:stretch/>
        </p:blipFill>
        <p:spPr>
          <a:xfrm>
            <a:off x="3874524" y="2704839"/>
            <a:ext cx="6885140" cy="3103959"/>
          </a:xfrm>
        </p:spPr>
      </p:pic>
      <p:sp>
        <p:nvSpPr>
          <p:cNvPr id="13" name="TextBox 12">
            <a:extLst>
              <a:ext uri="{FF2B5EF4-FFF2-40B4-BE49-F238E27FC236}">
                <a16:creationId xmlns:a16="http://schemas.microsoft.com/office/drawing/2014/main" id="{81F4F4C3-AFE7-E9D9-4741-584A09B384AD}"/>
              </a:ext>
            </a:extLst>
          </p:cNvPr>
          <p:cNvSpPr txBox="1"/>
          <p:nvPr/>
        </p:nvSpPr>
        <p:spPr>
          <a:xfrm>
            <a:off x="406400" y="1530124"/>
            <a:ext cx="10515599" cy="954107"/>
          </a:xfrm>
          <a:prstGeom prst="rect">
            <a:avLst/>
          </a:prstGeom>
          <a:noFill/>
          <a:ln w="28575">
            <a:solidFill>
              <a:srgbClr val="00B0F0"/>
            </a:solidFill>
          </a:ln>
        </p:spPr>
        <p:txBody>
          <a:bodyPr wrap="square">
            <a:spAutoFit/>
          </a:bodyPr>
          <a:lstStyle/>
          <a:p>
            <a:r>
              <a:rPr lang="en-GB" sz="1400" dirty="0"/>
              <a:t>Once you click on a data set (the blue cubes), information on that will come up in the right hand column (in this example, ‘Pension Credit: Caseload). </a:t>
            </a:r>
          </a:p>
          <a:p>
            <a:r>
              <a:rPr lang="en-GB" sz="1400" dirty="0"/>
              <a:t>From the middle column, </a:t>
            </a:r>
            <a:r>
              <a:rPr lang="en-GB" sz="1400" b="1" dirty="0"/>
              <a:t>‘Tables’</a:t>
            </a:r>
            <a:r>
              <a:rPr lang="en-GB" sz="1400" dirty="0"/>
              <a:t>, you can view and edit pre-made tables under the yellow label </a:t>
            </a:r>
            <a:r>
              <a:rPr lang="en-GB" sz="1400" b="1" dirty="0"/>
              <a:t>‘Stat-Xplore’</a:t>
            </a:r>
            <a:r>
              <a:rPr lang="en-GB" sz="1400" dirty="0"/>
              <a:t>. If you make and save any of your own tables, they will also appear under </a:t>
            </a:r>
            <a:r>
              <a:rPr lang="en-GB" sz="1400" b="1" dirty="0"/>
              <a:t>‘Private’</a:t>
            </a:r>
            <a:r>
              <a:rPr lang="en-GB" sz="1400" dirty="0"/>
              <a:t> here. </a:t>
            </a:r>
          </a:p>
        </p:txBody>
      </p:sp>
      <p:cxnSp>
        <p:nvCxnSpPr>
          <p:cNvPr id="14" name="Connector: Elbow 13">
            <a:extLst>
              <a:ext uri="{FF2B5EF4-FFF2-40B4-BE49-F238E27FC236}">
                <a16:creationId xmlns:a16="http://schemas.microsoft.com/office/drawing/2014/main" id="{975EC84B-5FF2-3CD1-12FE-DF1F14AFAD29}"/>
              </a:ext>
            </a:extLst>
          </p:cNvPr>
          <p:cNvCxnSpPr>
            <a:cxnSpLocks/>
          </p:cNvCxnSpPr>
          <p:nvPr/>
        </p:nvCxnSpPr>
        <p:spPr>
          <a:xfrm rot="16200000" flipH="1">
            <a:off x="5254179" y="2625282"/>
            <a:ext cx="801090" cy="37455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E9FE0D8-553C-929B-2DA7-8281EAE49661}"/>
              </a:ext>
            </a:extLst>
          </p:cNvPr>
          <p:cNvCxnSpPr>
            <a:cxnSpLocks/>
          </p:cNvCxnSpPr>
          <p:nvPr/>
        </p:nvCxnSpPr>
        <p:spPr>
          <a:xfrm rot="10800000" flipV="1">
            <a:off x="6136716" y="2240280"/>
            <a:ext cx="1708836" cy="1271014"/>
          </a:xfrm>
          <a:prstGeom prst="bentConnector3">
            <a:avLst>
              <a:gd name="adj1" fmla="val 3882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A16A20-A594-CB57-5F72-86CBFC4C14C5}"/>
              </a:ext>
            </a:extLst>
          </p:cNvPr>
          <p:cNvSpPr txBox="1"/>
          <p:nvPr/>
        </p:nvSpPr>
        <p:spPr>
          <a:xfrm>
            <a:off x="366890" y="2855687"/>
            <a:ext cx="3507634" cy="3108543"/>
          </a:xfrm>
          <a:prstGeom prst="rect">
            <a:avLst/>
          </a:prstGeom>
          <a:noFill/>
        </p:spPr>
        <p:txBody>
          <a:bodyPr wrap="square" rtlCol="0">
            <a:spAutoFit/>
          </a:bodyPr>
          <a:lstStyle/>
          <a:p>
            <a:endParaRPr lang="en-GB" sz="1400" dirty="0"/>
          </a:p>
          <a:p>
            <a:r>
              <a:rPr lang="en-GB" sz="1400" dirty="0"/>
              <a:t>Starting a new table from scratch: to create a new table, select the data set you want in the left hand column and click </a:t>
            </a:r>
            <a:r>
              <a:rPr lang="en-GB" sz="1400" b="1" dirty="0"/>
              <a:t>‘New table’</a:t>
            </a:r>
            <a:r>
              <a:rPr lang="en-GB" sz="1400" dirty="0"/>
              <a:t>. </a:t>
            </a:r>
          </a:p>
          <a:p>
            <a:endParaRPr lang="en-GB" sz="1400" dirty="0"/>
          </a:p>
          <a:p>
            <a:endParaRPr lang="en-GB" sz="1400" dirty="0"/>
          </a:p>
          <a:p>
            <a:endParaRPr lang="en-GB" sz="1400" dirty="0"/>
          </a:p>
          <a:p>
            <a:r>
              <a:rPr lang="en-GB" sz="1400" dirty="0"/>
              <a:t>Editing a pre-made table: Stat-Xplore has some pre-made tables for most data sets. If you want to view/edit one, select it in the middle column and click </a:t>
            </a:r>
            <a:r>
              <a:rPr lang="en-GB" sz="1400" b="1" dirty="0"/>
              <a:t>‘Open table’</a:t>
            </a:r>
            <a:r>
              <a:rPr lang="en-GB" sz="1400" dirty="0"/>
              <a:t>. However, largely if you’re looking for detailed local data, you won’t use these. </a:t>
            </a:r>
          </a:p>
        </p:txBody>
      </p:sp>
      <p:cxnSp>
        <p:nvCxnSpPr>
          <p:cNvPr id="18" name="Connector: Elbow 17">
            <a:extLst>
              <a:ext uri="{FF2B5EF4-FFF2-40B4-BE49-F238E27FC236}">
                <a16:creationId xmlns:a16="http://schemas.microsoft.com/office/drawing/2014/main" id="{3E1FF0A5-1E07-46E6-D319-23A1AE04EEA3}"/>
              </a:ext>
            </a:extLst>
          </p:cNvPr>
          <p:cNvCxnSpPr>
            <a:cxnSpLocks/>
          </p:cNvCxnSpPr>
          <p:nvPr/>
        </p:nvCxnSpPr>
        <p:spPr>
          <a:xfrm flipV="1">
            <a:off x="3543267" y="3149761"/>
            <a:ext cx="1390988" cy="723399"/>
          </a:xfrm>
          <a:prstGeom prst="bentConnector3">
            <a:avLst>
              <a:gd name="adj1" fmla="val 1524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EC05AA97-F050-E0A5-143C-17025156C084}"/>
              </a:ext>
            </a:extLst>
          </p:cNvPr>
          <p:cNvCxnSpPr>
            <a:cxnSpLocks/>
          </p:cNvCxnSpPr>
          <p:nvPr/>
        </p:nvCxnSpPr>
        <p:spPr>
          <a:xfrm flipV="1">
            <a:off x="3808476" y="3374136"/>
            <a:ext cx="3186684" cy="1399261"/>
          </a:xfrm>
          <a:prstGeom prst="bentConnector3">
            <a:avLst>
              <a:gd name="adj1" fmla="val 9992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9758C11-6113-D0EA-9842-4E2E0A6E41CE}"/>
              </a:ext>
            </a:extLst>
          </p:cNvPr>
          <p:cNvSpPr/>
          <p:nvPr/>
        </p:nvSpPr>
        <p:spPr>
          <a:xfrm>
            <a:off x="6598804" y="3026149"/>
            <a:ext cx="527756" cy="2881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1C52064-F15C-89D8-8917-D281ABDA7FA9}"/>
              </a:ext>
            </a:extLst>
          </p:cNvPr>
          <p:cNvSpPr/>
          <p:nvPr/>
        </p:nvSpPr>
        <p:spPr>
          <a:xfrm>
            <a:off x="4965093" y="3035238"/>
            <a:ext cx="527756" cy="2881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27513D4-4EE6-E8D6-BFA3-33201154BB09}"/>
              </a:ext>
            </a:extLst>
          </p:cNvPr>
          <p:cNvSpPr txBox="1"/>
          <p:nvPr/>
        </p:nvSpPr>
        <p:spPr>
          <a:xfrm>
            <a:off x="4036859" y="6029407"/>
            <a:ext cx="5850467" cy="523220"/>
          </a:xfrm>
          <a:prstGeom prst="rect">
            <a:avLst/>
          </a:prstGeom>
          <a:noFill/>
          <a:ln w="28575">
            <a:solidFill>
              <a:srgbClr val="00B0F0"/>
            </a:solidFill>
          </a:ln>
        </p:spPr>
        <p:txBody>
          <a:bodyPr wrap="square" rtlCol="0">
            <a:spAutoFit/>
          </a:bodyPr>
          <a:lstStyle/>
          <a:p>
            <a:r>
              <a:rPr lang="en-GB" sz="1400"/>
              <a:t>(Don’t worry about whether you want to edit an existing table or create a new one – you should be able to follow either one from this guide)</a:t>
            </a:r>
          </a:p>
        </p:txBody>
      </p:sp>
    </p:spTree>
    <p:extLst>
      <p:ext uri="{BB962C8B-B14F-4D97-AF65-F5344CB8AC3E}">
        <p14:creationId xmlns:p14="http://schemas.microsoft.com/office/powerpoint/2010/main" val="36781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4: setting up/editing your data table</a:t>
            </a:r>
          </a:p>
        </p:txBody>
      </p:sp>
      <p:sp>
        <p:nvSpPr>
          <p:cNvPr id="6" name="TextBox 5">
            <a:extLst>
              <a:ext uri="{FF2B5EF4-FFF2-40B4-BE49-F238E27FC236}">
                <a16:creationId xmlns:a16="http://schemas.microsoft.com/office/drawing/2014/main" id="{30EDCC00-FC27-4009-A284-0D8F17B850EC}"/>
              </a:ext>
            </a:extLst>
          </p:cNvPr>
          <p:cNvSpPr txBox="1"/>
          <p:nvPr/>
        </p:nvSpPr>
        <p:spPr>
          <a:xfrm>
            <a:off x="529492" y="2530245"/>
            <a:ext cx="4637934" cy="2062103"/>
          </a:xfrm>
          <a:prstGeom prst="rect">
            <a:avLst/>
          </a:prstGeom>
          <a:noFill/>
        </p:spPr>
        <p:txBody>
          <a:bodyPr wrap="square" rtlCol="0">
            <a:spAutoFit/>
          </a:bodyPr>
          <a:lstStyle/>
          <a:p>
            <a:endParaRPr lang="en-GB" sz="1600" dirty="0"/>
          </a:p>
          <a:p>
            <a:r>
              <a:rPr lang="en-GB" sz="1600" dirty="0"/>
              <a:t>If you click on a field, it expands to show the different options within it. It’s easiest to go through the fields from top to bottom, and the few next slides will give you some guidance on how to select these, and things to consider when doing that. So if you need to, read them through before making your selections! </a:t>
            </a:r>
          </a:p>
        </p:txBody>
      </p:sp>
      <p:sp>
        <p:nvSpPr>
          <p:cNvPr id="20" name="TextBox 19">
            <a:extLst>
              <a:ext uri="{FF2B5EF4-FFF2-40B4-BE49-F238E27FC236}">
                <a16:creationId xmlns:a16="http://schemas.microsoft.com/office/drawing/2014/main" id="{85C84265-2C6B-595F-BE58-594D33575E68}"/>
              </a:ext>
            </a:extLst>
          </p:cNvPr>
          <p:cNvSpPr txBox="1"/>
          <p:nvPr/>
        </p:nvSpPr>
        <p:spPr>
          <a:xfrm>
            <a:off x="908729" y="1389720"/>
            <a:ext cx="9204535" cy="1092607"/>
          </a:xfrm>
          <a:prstGeom prst="rect">
            <a:avLst/>
          </a:prstGeom>
          <a:noFill/>
          <a:ln w="28575">
            <a:solidFill>
              <a:srgbClr val="00B0F0"/>
            </a:solidFill>
          </a:ln>
        </p:spPr>
        <p:txBody>
          <a:bodyPr wrap="square">
            <a:spAutoFit/>
          </a:bodyPr>
          <a:lstStyle/>
          <a:p>
            <a:r>
              <a:rPr lang="en-GB" sz="1300" dirty="0"/>
              <a:t>Once you have the dataset open, you can start building/editing it. The column on the left gives you all the components for that – it lets you select what the table is reporting (</a:t>
            </a:r>
            <a:r>
              <a:rPr lang="en-GB" sz="1300" b="1" dirty="0"/>
              <a:t>‘Measure’</a:t>
            </a:r>
            <a:r>
              <a:rPr lang="en-GB" sz="1300" dirty="0"/>
              <a:t>), time period (</a:t>
            </a:r>
            <a:r>
              <a:rPr lang="en-GB" sz="1300" b="1" dirty="0"/>
              <a:t>‘Quarter’</a:t>
            </a:r>
            <a:r>
              <a:rPr lang="en-GB" sz="1300" dirty="0"/>
              <a:t>), geography, different demographic characteristics of residents receiving that benefit, and any other breakdowns within that benefit category (e.g. if there are different conditions under which people can qualify for that benefit, or differences in exactly which components they receive). These are called </a:t>
            </a:r>
            <a:r>
              <a:rPr lang="en-GB" sz="1300" b="1" dirty="0"/>
              <a:t>‘Fields’</a:t>
            </a:r>
            <a:r>
              <a:rPr lang="en-GB" sz="1300" dirty="0"/>
              <a:t>, and the options will vary a bit between data sets. </a:t>
            </a:r>
          </a:p>
        </p:txBody>
      </p:sp>
      <p:pic>
        <p:nvPicPr>
          <p:cNvPr id="21" name="Content Placeholder 12">
            <a:extLst>
              <a:ext uri="{FF2B5EF4-FFF2-40B4-BE49-F238E27FC236}">
                <a16:creationId xmlns:a16="http://schemas.microsoft.com/office/drawing/2014/main" id="{5337CB79-711F-6AFD-D1BF-79B78930D671}"/>
              </a:ext>
            </a:extLst>
          </p:cNvPr>
          <p:cNvPicPr>
            <a:picLocks noGrp="1" noChangeAspect="1"/>
          </p:cNvPicPr>
          <p:nvPr>
            <p:ph idx="1"/>
          </p:nvPr>
        </p:nvPicPr>
        <p:blipFill rotWithShape="1">
          <a:blip r:embed="rId3"/>
          <a:srcRect t="14655" r="25062" b="11017"/>
          <a:stretch/>
        </p:blipFill>
        <p:spPr>
          <a:xfrm>
            <a:off x="5111045" y="2675600"/>
            <a:ext cx="5796986" cy="3234268"/>
          </a:xfrm>
        </p:spPr>
      </p:pic>
      <p:sp>
        <p:nvSpPr>
          <p:cNvPr id="22" name="Oval 21">
            <a:extLst>
              <a:ext uri="{FF2B5EF4-FFF2-40B4-BE49-F238E27FC236}">
                <a16:creationId xmlns:a16="http://schemas.microsoft.com/office/drawing/2014/main" id="{8FFF1EFB-33F0-317B-0298-7DC0A8D6117A}"/>
              </a:ext>
            </a:extLst>
          </p:cNvPr>
          <p:cNvSpPr/>
          <p:nvPr/>
        </p:nvSpPr>
        <p:spPr>
          <a:xfrm>
            <a:off x="7426226" y="3261683"/>
            <a:ext cx="620494" cy="45078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6543293-0B2F-15AC-9CD2-4EE8A12F293E}"/>
              </a:ext>
            </a:extLst>
          </p:cNvPr>
          <p:cNvSpPr/>
          <p:nvPr/>
        </p:nvSpPr>
        <p:spPr>
          <a:xfrm>
            <a:off x="7434750" y="3261683"/>
            <a:ext cx="2565400" cy="20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FE6A149-8BB6-337A-9709-21EAE9B25319}"/>
              </a:ext>
            </a:extLst>
          </p:cNvPr>
          <p:cNvSpPr txBox="1"/>
          <p:nvPr/>
        </p:nvSpPr>
        <p:spPr>
          <a:xfrm>
            <a:off x="10245230" y="3825838"/>
            <a:ext cx="1691639" cy="1600438"/>
          </a:xfrm>
          <a:prstGeom prst="rect">
            <a:avLst/>
          </a:prstGeom>
          <a:noFill/>
          <a:ln w="28575">
            <a:solidFill>
              <a:srgbClr val="FF0000"/>
            </a:solidFill>
          </a:ln>
        </p:spPr>
        <p:txBody>
          <a:bodyPr wrap="square" rtlCol="0">
            <a:spAutoFit/>
          </a:bodyPr>
          <a:lstStyle/>
          <a:p>
            <a:r>
              <a:rPr lang="en-GB" sz="1400" dirty="0"/>
              <a:t>This space on the right will show you the table that you’re building. It will update automatically as you add new fields. </a:t>
            </a:r>
          </a:p>
        </p:txBody>
      </p:sp>
      <p:cxnSp>
        <p:nvCxnSpPr>
          <p:cNvPr id="26" name="Straight Arrow Connector 25">
            <a:extLst>
              <a:ext uri="{FF2B5EF4-FFF2-40B4-BE49-F238E27FC236}">
                <a16:creationId xmlns:a16="http://schemas.microsoft.com/office/drawing/2014/main" id="{CA9B4DA8-CF79-315E-26AA-67FE2EAA7832}"/>
              </a:ext>
            </a:extLst>
          </p:cNvPr>
          <p:cNvCxnSpPr>
            <a:cxnSpLocks/>
          </p:cNvCxnSpPr>
          <p:nvPr/>
        </p:nvCxnSpPr>
        <p:spPr>
          <a:xfrm flipH="1">
            <a:off x="8399272" y="4626057"/>
            <a:ext cx="18459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4D213FA-7B33-5F9D-91DF-9673216C4DAE}"/>
              </a:ext>
            </a:extLst>
          </p:cNvPr>
          <p:cNvCxnSpPr>
            <a:cxnSpLocks/>
            <a:stCxn id="28" idx="3"/>
          </p:cNvCxnSpPr>
          <p:nvPr/>
        </p:nvCxnSpPr>
        <p:spPr>
          <a:xfrm flipV="1">
            <a:off x="4735054" y="3583396"/>
            <a:ext cx="2635380" cy="184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78B0A81-41DA-D801-8A07-5C899DAB13A9}"/>
              </a:ext>
            </a:extLst>
          </p:cNvPr>
          <p:cNvSpPr txBox="1"/>
          <p:nvPr/>
        </p:nvSpPr>
        <p:spPr>
          <a:xfrm>
            <a:off x="529492" y="4626057"/>
            <a:ext cx="4205562" cy="1600438"/>
          </a:xfrm>
          <a:prstGeom prst="rect">
            <a:avLst/>
          </a:prstGeom>
          <a:noFill/>
          <a:ln w="28575">
            <a:solidFill>
              <a:srgbClr val="FF0000"/>
            </a:solidFill>
          </a:ln>
        </p:spPr>
        <p:txBody>
          <a:bodyPr wrap="square" rtlCol="0">
            <a:spAutoFit/>
          </a:bodyPr>
          <a:lstStyle/>
          <a:p>
            <a:r>
              <a:rPr lang="en-GB" sz="1400" b="1" dirty="0"/>
              <a:t>Important! </a:t>
            </a:r>
            <a:r>
              <a:rPr lang="en-GB" sz="1400" dirty="0"/>
              <a:t>Stat-Xplore won’t automatically fill in this table. You will see the table’s headings updating (in this example, we have ‘Quarter’ and ‘Aug-21’), but it won’t automatically show the results. If you want to see the numbers at any point, click </a:t>
            </a:r>
            <a:r>
              <a:rPr lang="en-GB" sz="1400" b="1" dirty="0"/>
              <a:t>‘Retrieve data’</a:t>
            </a:r>
            <a:r>
              <a:rPr lang="en-GB" sz="1400" dirty="0"/>
              <a:t>. But you don’t need to – the data is always there, just not visible. </a:t>
            </a:r>
          </a:p>
        </p:txBody>
      </p:sp>
    </p:spTree>
    <p:extLst>
      <p:ext uri="{BB962C8B-B14F-4D97-AF65-F5344CB8AC3E}">
        <p14:creationId xmlns:p14="http://schemas.microsoft.com/office/powerpoint/2010/main" val="219415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5: Selecting your ‘measure’</a:t>
            </a:r>
          </a:p>
        </p:txBody>
      </p:sp>
      <p:sp>
        <p:nvSpPr>
          <p:cNvPr id="6" name="TextBox 5">
            <a:extLst>
              <a:ext uri="{FF2B5EF4-FFF2-40B4-BE49-F238E27FC236}">
                <a16:creationId xmlns:a16="http://schemas.microsoft.com/office/drawing/2014/main" id="{30EDCC00-FC27-4009-A284-0D8F17B850EC}"/>
              </a:ext>
            </a:extLst>
          </p:cNvPr>
          <p:cNvSpPr txBox="1"/>
          <p:nvPr/>
        </p:nvSpPr>
        <p:spPr>
          <a:xfrm>
            <a:off x="616164" y="1535483"/>
            <a:ext cx="3654599" cy="4247317"/>
          </a:xfrm>
          <a:prstGeom prst="rect">
            <a:avLst/>
          </a:prstGeom>
          <a:noFill/>
        </p:spPr>
        <p:txBody>
          <a:bodyPr wrap="square" rtlCol="0">
            <a:spAutoFit/>
          </a:bodyPr>
          <a:lstStyle/>
          <a:p>
            <a:r>
              <a:rPr lang="en-GB" sz="1500" b="1" dirty="0"/>
              <a:t>1.</a:t>
            </a:r>
            <a:r>
              <a:rPr lang="en-GB" sz="1500" dirty="0"/>
              <a:t> ‘Measures’ are the different types of data available within the data set. Click ‘Measures’ and it expands to show you the different data available for your table. </a:t>
            </a:r>
          </a:p>
          <a:p>
            <a:endParaRPr lang="en-GB" sz="1500" dirty="0"/>
          </a:p>
          <a:p>
            <a:r>
              <a:rPr lang="en-GB" sz="1500" dirty="0"/>
              <a:t>In the pension credit example here, we can see that the Pension credit data set contains two possible measures to choose from: ‘Count’ (i.e. number of people receiving that benefit) and an average (£) of how much people receive from that benefit. In the example on the right, the default for this is ‘mean’ (a commonly used average).</a:t>
            </a:r>
          </a:p>
          <a:p>
            <a:endParaRPr lang="en-GB" sz="1500" dirty="0"/>
          </a:p>
          <a:p>
            <a:r>
              <a:rPr lang="en-GB" sz="1500" dirty="0"/>
              <a:t>The ‘Measures’ available to look at may vary depending on the benefit, but most will include a ‘Count’ and an average (£).</a:t>
            </a:r>
          </a:p>
        </p:txBody>
      </p:sp>
      <p:pic>
        <p:nvPicPr>
          <p:cNvPr id="11" name="Picture 10">
            <a:extLst>
              <a:ext uri="{FF2B5EF4-FFF2-40B4-BE49-F238E27FC236}">
                <a16:creationId xmlns:a16="http://schemas.microsoft.com/office/drawing/2014/main" id="{FABE8625-C0C1-33C7-F6E6-F677F1D32EF2}"/>
              </a:ext>
            </a:extLst>
          </p:cNvPr>
          <p:cNvPicPr>
            <a:picLocks noChangeAspect="1"/>
          </p:cNvPicPr>
          <p:nvPr/>
        </p:nvPicPr>
        <p:blipFill rotWithShape="1">
          <a:blip r:embed="rId3"/>
          <a:srcRect t="14568" r="32500" b="12469"/>
          <a:stretch/>
        </p:blipFill>
        <p:spPr>
          <a:xfrm>
            <a:off x="4766063" y="2286530"/>
            <a:ext cx="5750209" cy="3496270"/>
          </a:xfrm>
          <a:prstGeom prst="rect">
            <a:avLst/>
          </a:prstGeom>
        </p:spPr>
      </p:pic>
      <p:cxnSp>
        <p:nvCxnSpPr>
          <p:cNvPr id="12" name="Connector: Elbow 11">
            <a:extLst>
              <a:ext uri="{FF2B5EF4-FFF2-40B4-BE49-F238E27FC236}">
                <a16:creationId xmlns:a16="http://schemas.microsoft.com/office/drawing/2014/main" id="{315AB559-BD61-8579-CBA3-644174FBC87E}"/>
              </a:ext>
            </a:extLst>
          </p:cNvPr>
          <p:cNvCxnSpPr>
            <a:cxnSpLocks/>
          </p:cNvCxnSpPr>
          <p:nvPr/>
        </p:nvCxnSpPr>
        <p:spPr>
          <a:xfrm flipV="1">
            <a:off x="4324031" y="3797182"/>
            <a:ext cx="679769" cy="23748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FCDF1D6-17B6-EBA7-4E91-9F7FC03908C0}"/>
              </a:ext>
            </a:extLst>
          </p:cNvPr>
          <p:cNvCxnSpPr>
            <a:cxnSpLocks/>
          </p:cNvCxnSpPr>
          <p:nvPr/>
        </p:nvCxnSpPr>
        <p:spPr>
          <a:xfrm>
            <a:off x="4038600" y="3543825"/>
            <a:ext cx="965200" cy="9967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689DAE4-A965-FE85-37D2-36490268C338}"/>
              </a:ext>
            </a:extLst>
          </p:cNvPr>
          <p:cNvCxnSpPr>
            <a:cxnSpLocks/>
          </p:cNvCxnSpPr>
          <p:nvPr/>
        </p:nvCxnSpPr>
        <p:spPr>
          <a:xfrm rot="5400000">
            <a:off x="5531839" y="1517805"/>
            <a:ext cx="2183067" cy="1678712"/>
          </a:xfrm>
          <a:prstGeom prst="bentConnector3">
            <a:avLst>
              <a:gd name="adj1" fmla="val 35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BF22912-F3BC-B168-21D6-4931134FAD8C}"/>
              </a:ext>
            </a:extLst>
          </p:cNvPr>
          <p:cNvCxnSpPr>
            <a:cxnSpLocks/>
          </p:cNvCxnSpPr>
          <p:nvPr/>
        </p:nvCxnSpPr>
        <p:spPr>
          <a:xfrm rot="10800000" flipV="1">
            <a:off x="6503522" y="1978675"/>
            <a:ext cx="959207" cy="808618"/>
          </a:xfrm>
          <a:prstGeom prst="bentConnector3">
            <a:avLst>
              <a:gd name="adj1" fmla="val 10031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FC3B534-0072-34B0-F2A6-C9E5FCE096B3}"/>
              </a:ext>
            </a:extLst>
          </p:cNvPr>
          <p:cNvSpPr/>
          <p:nvPr/>
        </p:nvSpPr>
        <p:spPr>
          <a:xfrm>
            <a:off x="6249377" y="2943444"/>
            <a:ext cx="508289" cy="24160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07DE014-96A4-8D7C-A5E3-888A6B0871B8}"/>
              </a:ext>
            </a:extLst>
          </p:cNvPr>
          <p:cNvSpPr txBox="1"/>
          <p:nvPr/>
        </p:nvSpPr>
        <p:spPr>
          <a:xfrm>
            <a:off x="7462728" y="1109476"/>
            <a:ext cx="4546600" cy="1246495"/>
          </a:xfrm>
          <a:prstGeom prst="rect">
            <a:avLst/>
          </a:prstGeom>
          <a:noFill/>
        </p:spPr>
        <p:txBody>
          <a:bodyPr wrap="square" rtlCol="0">
            <a:spAutoFit/>
          </a:bodyPr>
          <a:lstStyle/>
          <a:p>
            <a:r>
              <a:rPr lang="en-GB" sz="1500" b="1" dirty="0"/>
              <a:t>2.</a:t>
            </a:r>
            <a:r>
              <a:rPr lang="en-GB" sz="1500" dirty="0"/>
              <a:t> </a:t>
            </a:r>
            <a:r>
              <a:rPr lang="en-GB" sz="1500" b="1" dirty="0"/>
              <a:t>The measure in bold </a:t>
            </a:r>
            <a:r>
              <a:rPr lang="en-GB" sz="1500" dirty="0"/>
              <a:t>is the one that the table is currently reporting (it can only report one at a time). If you want to look at a different one, check the box by it and </a:t>
            </a:r>
            <a:r>
              <a:rPr lang="en-GB" sz="1500" b="1" dirty="0"/>
              <a:t>click ‘Filter’.  </a:t>
            </a:r>
            <a:r>
              <a:rPr lang="en-GB" sz="1500" dirty="0"/>
              <a:t>The column on the right will update automatically to reflect your new measure. </a:t>
            </a:r>
            <a:endParaRPr lang="en-GB" sz="1500" b="1" dirty="0"/>
          </a:p>
        </p:txBody>
      </p:sp>
      <p:cxnSp>
        <p:nvCxnSpPr>
          <p:cNvPr id="24" name="Connector: Elbow 23">
            <a:extLst>
              <a:ext uri="{FF2B5EF4-FFF2-40B4-BE49-F238E27FC236}">
                <a16:creationId xmlns:a16="http://schemas.microsoft.com/office/drawing/2014/main" id="{E575403C-0FFD-E157-EAF1-7C477844AE16}"/>
              </a:ext>
            </a:extLst>
          </p:cNvPr>
          <p:cNvCxnSpPr>
            <a:cxnSpLocks/>
          </p:cNvCxnSpPr>
          <p:nvPr/>
        </p:nvCxnSpPr>
        <p:spPr>
          <a:xfrm rot="5400000">
            <a:off x="9931630" y="2398655"/>
            <a:ext cx="1441215" cy="1355839"/>
          </a:xfrm>
          <a:prstGeom prst="bentConnector3">
            <a:avLst>
              <a:gd name="adj1" fmla="val 10032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B3E259A-427F-67C0-95CC-7421581E1109}"/>
              </a:ext>
            </a:extLst>
          </p:cNvPr>
          <p:cNvCxnSpPr>
            <a:cxnSpLocks/>
          </p:cNvCxnSpPr>
          <p:nvPr/>
        </p:nvCxnSpPr>
        <p:spPr>
          <a:xfrm rot="10800000">
            <a:off x="5994400" y="3906504"/>
            <a:ext cx="3166952" cy="760112"/>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95F244-F0E8-6B87-ECB3-AFE39321DCC7}"/>
              </a:ext>
            </a:extLst>
          </p:cNvPr>
          <p:cNvSpPr txBox="1"/>
          <p:nvPr/>
        </p:nvSpPr>
        <p:spPr>
          <a:xfrm>
            <a:off x="9046121" y="4658143"/>
            <a:ext cx="1888915" cy="1892826"/>
          </a:xfrm>
          <a:prstGeom prst="rect">
            <a:avLst/>
          </a:prstGeom>
          <a:noFill/>
          <a:ln w="19050">
            <a:solidFill>
              <a:srgbClr val="FF0000"/>
            </a:solidFill>
          </a:ln>
        </p:spPr>
        <p:txBody>
          <a:bodyPr wrap="square">
            <a:spAutoFit/>
          </a:bodyPr>
          <a:lstStyle/>
          <a:p>
            <a:r>
              <a:rPr lang="en-GB" sz="1300" b="1" dirty="0"/>
              <a:t>3.</a:t>
            </a:r>
            <a:r>
              <a:rPr lang="en-GB" sz="1300" dirty="0"/>
              <a:t> In this example, you can also select ‘Range’ to open a pop up box to set a range for this value instead of using the mean. But most users won’t need this, and the ‘mean’ and ‘count’ will be enough.  </a:t>
            </a:r>
          </a:p>
        </p:txBody>
      </p:sp>
    </p:spTree>
    <p:extLst>
      <p:ext uri="{BB962C8B-B14F-4D97-AF65-F5344CB8AC3E}">
        <p14:creationId xmlns:p14="http://schemas.microsoft.com/office/powerpoint/2010/main" val="70393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4CF5-DBE3-4C64-A4D3-2B1B1D332453}"/>
              </a:ext>
            </a:extLst>
          </p:cNvPr>
          <p:cNvSpPr>
            <a:spLocks noGrp="1"/>
          </p:cNvSpPr>
          <p:nvPr>
            <p:ph type="title"/>
          </p:nvPr>
        </p:nvSpPr>
        <p:spPr>
          <a:xfrm>
            <a:off x="406401" y="648569"/>
            <a:ext cx="10515600" cy="1325563"/>
          </a:xfrm>
        </p:spPr>
        <p:txBody>
          <a:bodyPr/>
          <a:lstStyle/>
          <a:p>
            <a:r>
              <a:rPr lang="en-GB" dirty="0"/>
              <a:t>Step 6: Selecting the time period for your data set</a:t>
            </a:r>
          </a:p>
        </p:txBody>
      </p:sp>
      <p:sp>
        <p:nvSpPr>
          <p:cNvPr id="6" name="TextBox 5">
            <a:extLst>
              <a:ext uri="{FF2B5EF4-FFF2-40B4-BE49-F238E27FC236}">
                <a16:creationId xmlns:a16="http://schemas.microsoft.com/office/drawing/2014/main" id="{30EDCC00-FC27-4009-A284-0D8F17B850EC}"/>
              </a:ext>
            </a:extLst>
          </p:cNvPr>
          <p:cNvSpPr txBox="1"/>
          <p:nvPr/>
        </p:nvSpPr>
        <p:spPr>
          <a:xfrm>
            <a:off x="406401" y="2894383"/>
            <a:ext cx="4273336" cy="3539430"/>
          </a:xfrm>
          <a:prstGeom prst="rect">
            <a:avLst/>
          </a:prstGeom>
          <a:noFill/>
        </p:spPr>
        <p:txBody>
          <a:bodyPr wrap="square" rtlCol="0">
            <a:spAutoFit/>
          </a:bodyPr>
          <a:lstStyle/>
          <a:p>
            <a:endParaRPr lang="en-GB" sz="1600" dirty="0"/>
          </a:p>
          <a:p>
            <a:r>
              <a:rPr lang="en-GB" sz="1600" dirty="0"/>
              <a:t>To select the point in time that you want, or to select multiple points to look at trends over time, click the time period listed in ‘Fields’ (this might be ‘quarter’, ‘month’, or ‘financial year’). This will open the longer list of dates where data is available. </a:t>
            </a:r>
          </a:p>
          <a:p>
            <a:endParaRPr lang="en-GB" sz="1600" dirty="0"/>
          </a:p>
          <a:p>
            <a:r>
              <a:rPr lang="en-GB" sz="1600" dirty="0"/>
              <a:t>As you can see in the example, you tick all of the points that you want to add to your table, and hit </a:t>
            </a:r>
            <a:r>
              <a:rPr lang="en-GB" sz="1600" b="1" dirty="0"/>
              <a:t>“Add to Column”</a:t>
            </a:r>
            <a:r>
              <a:rPr lang="en-GB" sz="1600" dirty="0"/>
              <a:t>. (You can also add to “Row”, the table will just look a bit different).  </a:t>
            </a:r>
          </a:p>
          <a:p>
            <a:endParaRPr lang="en-GB" sz="1600" dirty="0"/>
          </a:p>
        </p:txBody>
      </p:sp>
      <p:sp>
        <p:nvSpPr>
          <p:cNvPr id="28" name="TextBox 27">
            <a:extLst>
              <a:ext uri="{FF2B5EF4-FFF2-40B4-BE49-F238E27FC236}">
                <a16:creationId xmlns:a16="http://schemas.microsoft.com/office/drawing/2014/main" id="{3F811359-0F00-9E66-D9A6-FD10295171A6}"/>
              </a:ext>
            </a:extLst>
          </p:cNvPr>
          <p:cNvSpPr txBox="1"/>
          <p:nvPr/>
        </p:nvSpPr>
        <p:spPr>
          <a:xfrm>
            <a:off x="5841294" y="6108055"/>
            <a:ext cx="5748562" cy="830997"/>
          </a:xfrm>
          <a:prstGeom prst="rect">
            <a:avLst/>
          </a:prstGeom>
          <a:noFill/>
        </p:spPr>
        <p:txBody>
          <a:bodyPr wrap="square" rtlCol="0">
            <a:spAutoFit/>
          </a:bodyPr>
          <a:lstStyle/>
          <a:p>
            <a:r>
              <a:rPr lang="en-GB" sz="1600" dirty="0"/>
              <a:t>This will then update the table on the right – it will add each point in time as a new column. (Once it is added to this table, the blue tick boxes will disappear again). </a:t>
            </a:r>
          </a:p>
        </p:txBody>
      </p:sp>
      <p:sp>
        <p:nvSpPr>
          <p:cNvPr id="29" name="TextBox 28">
            <a:extLst>
              <a:ext uri="{FF2B5EF4-FFF2-40B4-BE49-F238E27FC236}">
                <a16:creationId xmlns:a16="http://schemas.microsoft.com/office/drawing/2014/main" id="{B35BB77F-20F0-8D0D-059A-51B4B7E0A29D}"/>
              </a:ext>
            </a:extLst>
          </p:cNvPr>
          <p:cNvSpPr txBox="1"/>
          <p:nvPr/>
        </p:nvSpPr>
        <p:spPr>
          <a:xfrm>
            <a:off x="406401" y="1373967"/>
            <a:ext cx="10339803" cy="1200329"/>
          </a:xfrm>
          <a:prstGeom prst="rect">
            <a:avLst/>
          </a:prstGeom>
          <a:noFill/>
          <a:ln w="28575">
            <a:solidFill>
              <a:srgbClr val="00B0F0"/>
            </a:solidFill>
          </a:ln>
        </p:spPr>
        <p:txBody>
          <a:bodyPr wrap="square">
            <a:spAutoFit/>
          </a:bodyPr>
          <a:lstStyle/>
          <a:p>
            <a:r>
              <a:rPr lang="en-GB" dirty="0"/>
              <a:t>As with ‘Measures’, there are different time periods available for different data sets in Stat-Xplore. While some are updated monthly or quarterly, some are only updated yearly. </a:t>
            </a:r>
          </a:p>
          <a:p>
            <a:r>
              <a:rPr lang="en-GB" dirty="0"/>
              <a:t>The default setting of Stat-Xplore starts your table with the most recent data (you can see in the ‘Fields’ column that Aug-21 is</a:t>
            </a:r>
            <a:r>
              <a:rPr lang="en-GB" b="1" dirty="0"/>
              <a:t> bolded</a:t>
            </a:r>
            <a:r>
              <a:rPr lang="en-GB" dirty="0"/>
              <a:t>, and appears as a column in the table on the right). </a:t>
            </a:r>
          </a:p>
        </p:txBody>
      </p:sp>
      <p:pic>
        <p:nvPicPr>
          <p:cNvPr id="30" name="Content Placeholder 6">
            <a:extLst>
              <a:ext uri="{FF2B5EF4-FFF2-40B4-BE49-F238E27FC236}">
                <a16:creationId xmlns:a16="http://schemas.microsoft.com/office/drawing/2014/main" id="{6FA1A135-0D6F-874E-49EF-022475A1A5C5}"/>
              </a:ext>
            </a:extLst>
          </p:cNvPr>
          <p:cNvPicPr>
            <a:picLocks noGrp="1" noChangeAspect="1"/>
          </p:cNvPicPr>
          <p:nvPr>
            <p:ph idx="1"/>
          </p:nvPr>
        </p:nvPicPr>
        <p:blipFill rotWithShape="1">
          <a:blip r:embed="rId3"/>
          <a:srcRect l="697" t="13833" r="28819" b="8980"/>
          <a:stretch/>
        </p:blipFill>
        <p:spPr>
          <a:xfrm>
            <a:off x="5841294" y="2753114"/>
            <a:ext cx="5452533" cy="3358663"/>
          </a:xfrm>
        </p:spPr>
      </p:pic>
      <p:sp>
        <p:nvSpPr>
          <p:cNvPr id="31" name="Oval 30">
            <a:extLst>
              <a:ext uri="{FF2B5EF4-FFF2-40B4-BE49-F238E27FC236}">
                <a16:creationId xmlns:a16="http://schemas.microsoft.com/office/drawing/2014/main" id="{055AABCA-770A-A4AC-83BA-3CFC6F6140E5}"/>
              </a:ext>
            </a:extLst>
          </p:cNvPr>
          <p:cNvSpPr/>
          <p:nvPr/>
        </p:nvSpPr>
        <p:spPr>
          <a:xfrm>
            <a:off x="6310200" y="3373814"/>
            <a:ext cx="770756" cy="2808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a:extLst>
              <a:ext uri="{FF2B5EF4-FFF2-40B4-BE49-F238E27FC236}">
                <a16:creationId xmlns:a16="http://schemas.microsoft.com/office/drawing/2014/main" id="{A8925F49-6CDC-5991-F635-710D82B5E3E3}"/>
              </a:ext>
            </a:extLst>
          </p:cNvPr>
          <p:cNvCxnSpPr>
            <a:cxnSpLocks/>
          </p:cNvCxnSpPr>
          <p:nvPr/>
        </p:nvCxnSpPr>
        <p:spPr>
          <a:xfrm>
            <a:off x="4432300" y="3848100"/>
            <a:ext cx="1408994" cy="299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45263CC-737C-7C87-564B-37079AFD259E}"/>
              </a:ext>
            </a:extLst>
          </p:cNvPr>
          <p:cNvCxnSpPr>
            <a:cxnSpLocks/>
          </p:cNvCxnSpPr>
          <p:nvPr/>
        </p:nvCxnSpPr>
        <p:spPr>
          <a:xfrm flipV="1">
            <a:off x="4546600" y="3789122"/>
            <a:ext cx="2184811" cy="1572248"/>
          </a:xfrm>
          <a:prstGeom prst="bentConnector3">
            <a:avLst>
              <a:gd name="adj1" fmla="val 10057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5E4F1D6-5C9D-1AD7-FF13-89A97EB74CA0}"/>
              </a:ext>
            </a:extLst>
          </p:cNvPr>
          <p:cNvSpPr/>
          <p:nvPr/>
        </p:nvSpPr>
        <p:spPr>
          <a:xfrm>
            <a:off x="5924822" y="5544211"/>
            <a:ext cx="770756" cy="2808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1DA612D0-5FB5-4B21-6C82-A3ED1B1F8544}"/>
              </a:ext>
            </a:extLst>
          </p:cNvPr>
          <p:cNvCxnSpPr>
            <a:cxnSpLocks/>
          </p:cNvCxnSpPr>
          <p:nvPr/>
        </p:nvCxnSpPr>
        <p:spPr>
          <a:xfrm rot="10800000">
            <a:off x="9244588" y="4471103"/>
            <a:ext cx="2148627" cy="1470268"/>
          </a:xfrm>
          <a:prstGeom prst="bentConnector3">
            <a:avLst>
              <a:gd name="adj1" fmla="val -38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18062"/>
      </p:ext>
    </p:extLst>
  </p:cSld>
  <p:clrMapOvr>
    <a:masterClrMapping/>
  </p:clrMapOvr>
</p:sld>
</file>

<file path=ppt/theme/theme1.xml><?xml version="1.0" encoding="utf-8"?>
<a:theme xmlns:a="http://schemas.openxmlformats.org/drawingml/2006/main" name="Office Theme">
  <a:themeElements>
    <a:clrScheme name="CFAB Theme Colours">
      <a:dk1>
        <a:sysClr val="windowText" lastClr="000000"/>
      </a:dk1>
      <a:lt1>
        <a:sysClr val="window" lastClr="FFFFFF"/>
      </a:lt1>
      <a:dk2>
        <a:srgbClr val="412468"/>
      </a:dk2>
      <a:lt2>
        <a:srgbClr val="B7B6CA"/>
      </a:lt2>
      <a:accent1>
        <a:srgbClr val="412468"/>
      </a:accent1>
      <a:accent2>
        <a:srgbClr val="7F5CA3"/>
      </a:accent2>
      <a:accent3>
        <a:srgbClr val="F06680"/>
      </a:accent3>
      <a:accent4>
        <a:srgbClr val="FDC41F"/>
      </a:accent4>
      <a:accent5>
        <a:srgbClr val="24736D"/>
      </a:accent5>
      <a:accent6>
        <a:srgbClr val="6BBFA3"/>
      </a:accent6>
      <a:hlink>
        <a:srgbClr val="412468"/>
      </a:hlink>
      <a:folHlink>
        <a:srgbClr val="7F5CA3"/>
      </a:folHlink>
    </a:clrScheme>
    <a:fontScheme name="CFA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B_Presentation" id="{75B55EB3-898B-40EF-86E2-EF1B7F5F7C4E}" vid="{CB10ADAE-814F-4ADF-9303-5E4D4505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A28F68D5133949B6104C9B008A2861" ma:contentTypeVersion="19" ma:contentTypeDescription="Create a new document." ma:contentTypeScope="" ma:versionID="856839cafdb7019f14a67efff6776664">
  <xsd:schema xmlns:xsd="http://www.w3.org/2001/XMLSchema" xmlns:xs="http://www.w3.org/2001/XMLSchema" xmlns:p="http://schemas.microsoft.com/office/2006/metadata/properties" xmlns:ns2="d9ca4fcc-2e5f-428b-b454-96faf8a88e65" xmlns:ns3="7da68417-a432-4d25-ba80-df0807fbac12" targetNamespace="http://schemas.microsoft.com/office/2006/metadata/properties" ma:root="true" ma:fieldsID="6ae6f4406e26587021658e1d50a7270d" ns2:_="" ns3:_="">
    <xsd:import namespace="d9ca4fcc-2e5f-428b-b454-96faf8a88e65"/>
    <xsd:import namespace="7da68417-a432-4d25-ba80-df0807fbac12"/>
    <xsd:element name="properties">
      <xsd:complexType>
        <xsd:sequence>
          <xsd:element name="documentManagement">
            <xsd:complexType>
              <xsd:all>
                <xsd:element ref="ns2:DocTypeSC" minOccurs="0"/>
                <xsd:element ref="ns2:AdditionalInfoSC" minOccurs="0"/>
                <xsd:element ref="ns2:Function" minOccurs="0"/>
                <xsd:element ref="ns2:Topic"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a4fcc-2e5f-428b-b454-96faf8a88e65" elementFormDefault="qualified">
    <xsd:import namespace="http://schemas.microsoft.com/office/2006/documentManagement/types"/>
    <xsd:import namespace="http://schemas.microsoft.com/office/infopath/2007/PartnerControls"/>
    <xsd:element name="DocTypeSC" ma:index="8" nillable="true" ma:displayName="Doc Type" ma:description="financial year" ma:format="Dropdown" ma:internalName="DocTypeSC">
      <xsd:simpleType>
        <xsd:restriction base="dms:Choice">
          <xsd:enumeration value="Templates"/>
          <xsd:enumeration value="Correspondence"/>
          <xsd:enumeration value="Presentations"/>
          <xsd:enumeration value="Other"/>
          <xsd:enumeration value="AB Publications"/>
          <xsd:enumeration value="Non AB Publications"/>
          <xsd:enumeration value="Policies, Processes and Guidelines"/>
          <xsd:enumeration value="Contracts"/>
          <xsd:enumeration value="ITTs"/>
          <xsd:enumeration value="Bids"/>
          <xsd:enumeration value="Programme and Project"/>
          <xsd:enumeration value="Financial Documents"/>
          <xsd:enumeration value="Agenda"/>
          <xsd:enumeration value="Meeting Papers"/>
          <xsd:enumeration value="Minutes and Action Log"/>
        </xsd:restriction>
      </xsd:simpleType>
    </xsd:element>
    <xsd:element name="AdditionalInfoSC" ma:index="9" nillable="true" ma:displayName="Additional Info" ma:internalName="AdditionalInfoSC">
      <xsd:simpleType>
        <xsd:restriction base="dms:Text">
          <xsd:maxLength value="255"/>
        </xsd:restriction>
      </xsd:simpleType>
    </xsd:element>
    <xsd:element name="Function" ma:index="10" nillable="true" ma:displayName="Function" ma:format="Dropdown" ma:internalName="Function">
      <xsd:simpleType>
        <xsd:union memberTypes="dms:Text">
          <xsd:simpleType>
            <xsd:restriction base="dms:Choice">
              <xsd:enumeration value="Innovation"/>
              <xsd:enumeration value="Implementation"/>
              <xsd:enumeration value="Learning"/>
              <xsd:enumeration value="Localities"/>
            </xsd:restriction>
          </xsd:simpleType>
        </xsd:union>
      </xsd:simpleType>
    </xsd:element>
    <xsd:element name="Topic" ma:index="11" nillable="true" ma:displayName="Topic" ma:description="Positive Statements" ma:format="Dropdown" ma:internalName="Topic">
      <xsd:simpleType>
        <xsd:union memberTypes="dms:Text">
          <xsd:simpleType>
            <xsd:restriction base="dms:Choice">
              <xsd:enumeration value="I am in fulfilling work"/>
              <xsd:enumeration value="I am making a contribution to my community"/>
              <xsd:enumeration value="I live in a suitable home and neighbourhood"/>
              <xsd:enumeration value="I am confident managing major life changes"/>
              <xsd:enumeration value="I keep physically and mentally healthy and active"/>
              <xsd:enumeration value="I have the care, support and services I need"/>
              <xsd:enumeration value="I have made plans for later life"/>
              <xsd:enumeration value="I have regular social contact and some close relationships"/>
              <xsd:enumeration value="I have the skills I need for later life"/>
              <xsd:enumeration value="I live in a age-friendly community"/>
            </xsd:restriction>
          </xsd:simpleType>
        </xsd:un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d2f2577-f395-4b82-a731-05651d86f834}" ma:internalName="TaxCatchAll" ma:showField="CatchAllData" ma:web="d9ca4fcc-2e5f-428b-b454-96faf8a88e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a68417-a432-4d25-ba80-df0807fbac1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7619fbf-a491-4819-8265-8a3d053321e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TypeSC xmlns="d9ca4fcc-2e5f-428b-b454-96faf8a88e65" xsi:nil="true"/>
    <AdditionalInfoSC xmlns="d9ca4fcc-2e5f-428b-b454-96faf8a88e65">Presentation</AdditionalInfoSC>
    <Function xmlns="d9ca4fcc-2e5f-428b-b454-96faf8a88e65" xsi:nil="true"/>
    <Topic xmlns="d9ca4fcc-2e5f-428b-b454-96faf8a88e65" xsi:nil="true"/>
    <SharedWithUsers xmlns="d9ca4fcc-2e5f-428b-b454-96faf8a88e65">
      <UserInfo>
        <DisplayName>Lucinda Crowther</DisplayName>
        <AccountId>28</AccountId>
        <AccountType/>
      </UserInfo>
    </SharedWithUsers>
    <TaxCatchAll xmlns="d9ca4fcc-2e5f-428b-b454-96faf8a88e65" xsi:nil="true"/>
    <lcf76f155ced4ddcb4097134ff3c332f xmlns="7da68417-a432-4d25-ba80-df0807fbac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485CB4-F30F-4442-BB8E-0A968BDB55A0}">
  <ds:schemaRefs>
    <ds:schemaRef ds:uri="http://schemas.microsoft.com/sharepoint/v3/contenttype/forms"/>
  </ds:schemaRefs>
</ds:datastoreItem>
</file>

<file path=customXml/itemProps2.xml><?xml version="1.0" encoding="utf-8"?>
<ds:datastoreItem xmlns:ds="http://schemas.openxmlformats.org/officeDocument/2006/customXml" ds:itemID="{B24CAC2F-BB1E-4009-A8D0-BCAF12F2BB42}"/>
</file>

<file path=customXml/itemProps3.xml><?xml version="1.0" encoding="utf-8"?>
<ds:datastoreItem xmlns:ds="http://schemas.openxmlformats.org/officeDocument/2006/customXml" ds:itemID="{2124B5B8-5F16-4908-A66B-882E417DF1C7}">
  <ds:schemaRefs>
    <ds:schemaRef ds:uri="http://purl.org/dc/terms/"/>
    <ds:schemaRef ds:uri="22293e1b-0ad1-4207-b31d-f2cc3ce63a90"/>
    <ds:schemaRef ds:uri="http://schemas.microsoft.com/office/2006/metadata/properties"/>
    <ds:schemaRef ds:uri="http://schemas.microsoft.com/office/2006/documentManagement/types"/>
    <ds:schemaRef ds:uri="http://purl.org/dc/dcmitype/"/>
    <ds:schemaRef ds:uri="d9ca4fcc-2e5f-428b-b454-96faf8a88e65"/>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338</TotalTime>
  <Words>2628</Words>
  <Application>Microsoft Office PowerPoint</Application>
  <PresentationFormat>Widescreen</PresentationFormat>
  <Paragraphs>120</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Office Theme</vt:lpstr>
      <vt:lpstr>Accessing data from Stat-Xplore</vt:lpstr>
      <vt:lpstr>What data does Stat-Xplore hold?</vt:lpstr>
      <vt:lpstr>Introduction</vt:lpstr>
      <vt:lpstr>Step 1: Getting set up</vt:lpstr>
      <vt:lpstr>Step 2: introducing the home screen</vt:lpstr>
      <vt:lpstr>Step 3: editing existing data tables or creating new ones</vt:lpstr>
      <vt:lpstr>Step 4: setting up/editing your data table</vt:lpstr>
      <vt:lpstr>Step 5: Selecting your ‘measure’</vt:lpstr>
      <vt:lpstr>Step 6: Selecting the time period for your data set</vt:lpstr>
      <vt:lpstr>Step 7: Selecting the geography for your data set</vt:lpstr>
      <vt:lpstr>Step 8: Saving your geography</vt:lpstr>
      <vt:lpstr>Step 9: Breaking down data further: understanding your options</vt:lpstr>
      <vt:lpstr>Step 9: Applying your data breakdowns</vt:lpstr>
      <vt:lpstr>Step 10: Wafers (if you need them)</vt:lpstr>
      <vt:lpstr>Step 11: Viewing your data</vt:lpstr>
      <vt:lpstr>Common errors/FAQs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Redundancy &amp; Retraining Project</dc:title>
  <dc:creator>Jagdeep Soor</dc:creator>
  <cp:lastModifiedBy>Brell Wilson-Morris</cp:lastModifiedBy>
  <cp:revision>1</cp:revision>
  <dcterms:created xsi:type="dcterms:W3CDTF">2020-09-10T16:10:18Z</dcterms:created>
  <dcterms:modified xsi:type="dcterms:W3CDTF">2022-05-20T09:24:51Z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0x01010037A28F68D5133949B6104C9B008A2861</vt:lpwstr>
  </property>
</Properties>
</file>